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709" r:id="rId3"/>
    <p:sldMasterId id="2147483727" r:id="rId4"/>
  </p:sldMasterIdLst>
  <p:sldIdLst>
    <p:sldId id="263" r:id="rId5"/>
    <p:sldId id="264" r:id="rId6"/>
    <p:sldId id="265" r:id="rId7"/>
  </p:sldIdLst>
  <p:sldSz cx="9144000" cy="5143500" type="screen16x9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8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5567"/>
    <a:srgbClr val="E0C9D6"/>
    <a:srgbClr val="007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138" d="100"/>
          <a:sy n="138" d="100"/>
        </p:scale>
        <p:origin x="786" y="120"/>
      </p:cViewPr>
      <p:guideLst>
        <p:guide orient="horz" pos="189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08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37.19557" units="1/cm"/>
          <inkml:channelProperty channel="T" name="resolution" value="1" units="1/dev"/>
        </inkml:channelProperties>
      </inkml:inkSource>
      <inkml:timestamp xml:id="ts0" timeString="2022-11-28T09:03:24.0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25206 14093 0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0" y="1347614"/>
            <a:ext cx="3049200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/>
          </p:nvPr>
        </p:nvSpPr>
        <p:spPr>
          <a:xfrm>
            <a:off x="3047400" y="1347614"/>
            <a:ext cx="3049200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6094800" y="1347614"/>
            <a:ext cx="3049200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>
          <a:xfrm flipH="1">
            <a:off x="165100" y="227013"/>
            <a:ext cx="2879725" cy="4675187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6" name="Rectangle 9"/>
          <p:cNvSpPr/>
          <p:nvPr userDrawn="1"/>
        </p:nvSpPr>
        <p:spPr>
          <a:xfrm flipH="1">
            <a:off x="6069013" y="227013"/>
            <a:ext cx="2881312" cy="4675187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3119664" y="241759"/>
            <a:ext cx="2880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3119664" y="1815750"/>
            <a:ext cx="2880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>
            <a:off x="3119664" y="3389741"/>
            <a:ext cx="2880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/>
          <p:nvPr userDrawn="1"/>
        </p:nvSpPr>
        <p:spPr>
          <a:xfrm flipH="1"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53539" h="5143500">
                <a:moveTo>
                  <a:pt x="8820472" y="267494"/>
                </a:moveTo>
                <a:lnTo>
                  <a:pt x="8820472" y="4948014"/>
                </a:lnTo>
                <a:lnTo>
                  <a:pt x="5553076" y="4948014"/>
                </a:lnTo>
                <a:lnTo>
                  <a:pt x="5553076" y="267494"/>
                </a:lnTo>
                <a:close/>
                <a:moveTo>
                  <a:pt x="9153539" y="0"/>
                </a:moveTo>
                <a:lnTo>
                  <a:pt x="0" y="0"/>
                </a:lnTo>
                <a:lnTo>
                  <a:pt x="0" y="5143500"/>
                </a:lnTo>
                <a:lnTo>
                  <a:pt x="9153539" y="5143500"/>
                </a:lnTo>
                <a:close/>
              </a:path>
            </a:pathLst>
          </a:cu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960440" y="267494"/>
            <a:ext cx="329411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/>
          </p:nvPr>
        </p:nvSpPr>
        <p:spPr>
          <a:xfrm>
            <a:off x="7308472" y="1851670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5"/>
          </p:nvPr>
        </p:nvSpPr>
        <p:spPr>
          <a:xfrm>
            <a:off x="5742552" y="3435846"/>
            <a:ext cx="307792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6"/>
          </p:nvPr>
        </p:nvSpPr>
        <p:spPr>
          <a:xfrm>
            <a:off x="3960440" y="1851670"/>
            <a:ext cx="1728192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7"/>
          </p:nvPr>
        </p:nvSpPr>
        <p:spPr>
          <a:xfrm>
            <a:off x="5742552" y="1851099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8"/>
          </p:nvPr>
        </p:nvSpPr>
        <p:spPr>
          <a:xfrm>
            <a:off x="7308472" y="267494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/>
          <p:cNvSpPr/>
          <p:nvPr userDrawn="1"/>
        </p:nvSpPr>
        <p:spPr>
          <a:xfrm>
            <a:off x="354013" y="1131888"/>
            <a:ext cx="2849562" cy="3649662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4" name="Rounded Rectangle 16"/>
          <p:cNvSpPr/>
          <p:nvPr userDrawn="1"/>
        </p:nvSpPr>
        <p:spPr>
          <a:xfrm>
            <a:off x="531813" y="1347788"/>
            <a:ext cx="107950" cy="3240087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5" name="Half Frame 17"/>
          <p:cNvSpPr/>
          <p:nvPr userDrawn="1"/>
        </p:nvSpPr>
        <p:spPr>
          <a:xfrm rot="5400000">
            <a:off x="2593182" y="1237456"/>
            <a:ext cx="501650" cy="503237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 userDrawn="1"/>
        </p:nvSpPr>
        <p:spPr>
          <a:xfrm>
            <a:off x="0" y="0"/>
            <a:ext cx="34925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707904" y="2211710"/>
            <a:ext cx="543609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707904" y="2787774"/>
            <a:ext cx="543609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0484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5267" y="3680884"/>
              <a:ext cx="4764617" cy="317711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667" y="3589867"/>
              <a:ext cx="1818217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0"/>
              <a:ext cx="842433" cy="5666318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5" name="Рисунок 1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6375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rgbClr val="AD5567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179C-7C2F-4FBB-B63E-B2F874586CE1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4A966-8374-421A-9F77-FE09AE437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62B50-5F1C-4C81-A518-0DB2EF09834C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71B4-6888-409A-ACA8-F18523CFE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10FFA-3D40-4704-943C-DD7489F65F71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1591F-075C-4BE7-ABAA-0DA877A1C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FCC28-0DBD-4C8B-9784-4C3C292996E9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1835A-BF3F-4F28-898A-9CE039971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H="1">
            <a:off x="0" y="0"/>
            <a:ext cx="3203575" cy="5143500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DAEEA-0193-42E9-894C-979395FAE204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A1A01-EB1C-4098-8F79-2C03CB26C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7A9A0-D786-4EE2-99BE-B5189CC20FE6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91B3F-C969-473A-BA97-3A7F543F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6CCC6-3072-4599-A709-5FB82891FA70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02C2C-CA84-49A8-B423-004DCE402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/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12C9-1C21-4B79-BB36-B6199056E565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3AF7-F8D4-4BD0-92B8-863D36840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/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04A5C-0923-415F-8843-71ABFB738766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38368-E1F4-43C1-8861-9ED5DF167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54A1F-885D-401D-8EB8-5ED733C9C413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DF8D2-A1C8-467B-A28B-463659888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406400" y="592138"/>
            <a:ext cx="457200" cy="439737"/>
          </a:xfrm>
          <a:prstGeom prst="rect">
            <a:avLst/>
          </a:prstGeom>
        </p:spPr>
        <p:txBody>
          <a:bodyPr lIns="68580" tIns="34290" rIns="68580" bIns="34290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6669088" y="2165350"/>
            <a:ext cx="457200" cy="438150"/>
          </a:xfrm>
          <a:prstGeom prst="rect">
            <a:avLst/>
          </a:prstGeom>
        </p:spPr>
        <p:txBody>
          <a:bodyPr lIns="68580" tIns="34290" rIns="68580" bIns="34290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n-ea"/>
                <a:cs typeface="+mn-cs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B750E-14A1-493D-B133-95D6941D16FE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97AA4-BE2B-40D2-9191-4249FB4C8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C7B4-CD88-4E14-9C25-53C9B1AEBA01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91C12-AB12-476F-ACB2-454BF9977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06400" y="592138"/>
            <a:ext cx="457200" cy="439737"/>
          </a:xfrm>
          <a:prstGeom prst="rect">
            <a:avLst/>
          </a:prstGeom>
        </p:spPr>
        <p:txBody>
          <a:bodyPr lIns="68580" tIns="34290" rIns="68580" bIns="34290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669088" y="2165350"/>
            <a:ext cx="457200" cy="438150"/>
          </a:xfrm>
          <a:prstGeom prst="rect">
            <a:avLst/>
          </a:prstGeom>
        </p:spPr>
        <p:txBody>
          <a:bodyPr lIns="68580" tIns="34290" rIns="68580" bIns="34290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78595-8384-4BCE-97DD-E79561DDE023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5D937-788A-4F9B-96EF-D6F7DE364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54ED-9363-4665-8310-A59994CEE409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A75C7-344E-4073-81D5-63AD39174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9A503-F14D-471D-B3A3-61067AAB3E9C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ECF62-EAF7-4A03-A4F8-F2DC1AA10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D85AE-BFDB-4861-80E9-91999FB6369C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8F9AB-23F1-4574-A107-B2AF93DFD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3"/>
          <p:cNvSpPr/>
          <p:nvPr userDrawn="1"/>
        </p:nvSpPr>
        <p:spPr>
          <a:xfrm>
            <a:off x="2555875" y="0"/>
            <a:ext cx="8636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1"/>
          <p:cNvSpPr/>
          <p:nvPr userDrawn="1"/>
        </p:nvSpPr>
        <p:spPr>
          <a:xfrm>
            <a:off x="0" y="0"/>
            <a:ext cx="2627313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5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2766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707904" y="2211710"/>
            <a:ext cx="543609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707904" y="2787774"/>
            <a:ext cx="543609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040352" y="483518"/>
            <a:ext cx="3403856" cy="720080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0484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5267" y="3680884"/>
              <a:ext cx="4764617" cy="317711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667" y="3589867"/>
              <a:ext cx="1818217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0"/>
              <a:ext cx="842433" cy="5666318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5" name="Рисунок 1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6375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rgbClr val="AD5567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9B52E-EDFA-413E-AA3F-CEE487472C8D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4FFEF-6368-4739-A674-C23772196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09EEB-929D-41F0-A5D1-32ED4728FFBA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41114-4A46-4844-89A5-28F56E30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A3E-D01A-4E45-A7DC-BFAF02293FAA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C6873-068F-4F4D-8CC5-0FDDE0B25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5C6DB-D844-47FB-BADF-748388386035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3C358-1C15-4055-A63C-1D7B95424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24690-FC19-496E-B7DF-059EFCCCBA6A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A22F-425D-4398-8D24-D0BE72C26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585B1-3AB8-4A60-990F-CF96A265D991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CF652-F58D-43F5-AB67-56E96F2C0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6FD9E-F201-4F6E-A2E4-A1C74FA03676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8B0F-DC27-476B-B08E-18C8A9B9D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/>
          <p:nvPr userDrawn="1"/>
        </p:nvSpPr>
        <p:spPr>
          <a:xfrm flipH="1">
            <a:off x="0" y="3724275"/>
            <a:ext cx="9144000" cy="1419225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3888209" y="3040087"/>
            <a:ext cx="1367581" cy="1367581"/>
          </a:xfrm>
          <a:prstGeom prst="ellipse">
            <a:avLst/>
          </a:prstGeom>
          <a:solidFill>
            <a:schemeClr val="bg1">
              <a:lumMod val="95000"/>
            </a:schemeClr>
          </a:solidFill>
          <a:ln w="50800">
            <a:noFill/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/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3B8C8-28F0-40FC-A3DC-7DA93F2CAC0D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5E377-8E2D-4230-9BE3-21CCEC5C6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/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AB7C6-9D67-46A4-8F7A-33A58613E4E9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6444A-795B-4A6B-9268-9A0C9752B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803E4-F7AD-4816-B511-324CEE761D13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42779-C48C-4DF4-BC07-9D1D03EFA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406400" y="592138"/>
            <a:ext cx="457200" cy="439737"/>
          </a:xfrm>
          <a:prstGeom prst="rect">
            <a:avLst/>
          </a:prstGeom>
        </p:spPr>
        <p:txBody>
          <a:bodyPr lIns="68580" tIns="34290" rIns="68580" bIns="34290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6669088" y="2165350"/>
            <a:ext cx="457200" cy="438150"/>
          </a:xfrm>
          <a:prstGeom prst="rect">
            <a:avLst/>
          </a:prstGeom>
        </p:spPr>
        <p:txBody>
          <a:bodyPr lIns="68580" tIns="34290" rIns="68580" bIns="34290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n-ea"/>
                <a:cs typeface="+mn-cs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A12D-66B7-4943-895F-2DD215690785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88147-20FE-4504-85B7-DCBC691D7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454E8-56D0-4F71-BCBF-825DA679CB89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FFAE1-6CCA-4620-8CFA-428DD8A88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06400" y="592138"/>
            <a:ext cx="457200" cy="439737"/>
          </a:xfrm>
          <a:prstGeom prst="rect">
            <a:avLst/>
          </a:prstGeom>
        </p:spPr>
        <p:txBody>
          <a:bodyPr lIns="68580" tIns="34290" rIns="68580" bIns="34290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669088" y="2165350"/>
            <a:ext cx="457200" cy="438150"/>
          </a:xfrm>
          <a:prstGeom prst="rect">
            <a:avLst/>
          </a:prstGeom>
        </p:spPr>
        <p:txBody>
          <a:bodyPr lIns="68580" tIns="34290" rIns="68580" bIns="34290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ABA32-BB15-4EE0-83C2-AAA8ECCF3ACA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116A3-8D9C-4594-95B9-DADED2FAE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1A5E3-1C96-4833-8550-5FBD8AB6D67A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06541-F92F-4A15-98F3-6168C069F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07C7A-32C7-4B43-A755-AB40725378D3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32D49-6CCB-44D2-8269-B30EE4819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3A18B-8841-455B-840F-EE46C02A9E1C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C9255-815F-48A6-BF9A-EE25735B1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519772" y="2116842"/>
            <a:ext cx="410445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19624" y="2715766"/>
            <a:ext cx="4104456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63352" y="1491630"/>
            <a:ext cx="2546536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/>
          </p:nvPr>
        </p:nvSpPr>
        <p:spPr>
          <a:xfrm>
            <a:off x="3297920" y="1491630"/>
            <a:ext cx="2546536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132488" y="1491630"/>
            <a:ext cx="2546536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 flipH="1">
            <a:off x="0" y="2303463"/>
            <a:ext cx="9144000" cy="1420812"/>
          </a:xfrm>
          <a:prstGeom prst="rect">
            <a:avLst/>
          </a:prstGeom>
          <a:solidFill>
            <a:schemeClr val="accent3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pic>
        <p:nvPicPr>
          <p:cNvPr id="8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070225" y="1522413"/>
            <a:ext cx="2808288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3755527" y="1660969"/>
            <a:ext cx="1619609" cy="25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/>
          </p:nvPr>
        </p:nvSpPr>
        <p:spPr>
          <a:xfrm>
            <a:off x="5004047" y="1779661"/>
            <a:ext cx="3200431" cy="2410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/>
          <p:nvPr userDrawn="1"/>
        </p:nvSpPr>
        <p:spPr>
          <a:xfrm flipH="1">
            <a:off x="4859338" y="1131888"/>
            <a:ext cx="4284662" cy="2879725"/>
          </a:xfrm>
          <a:prstGeom prst="rect">
            <a:avLst/>
          </a:prstGeom>
          <a:solidFill>
            <a:schemeClr val="accent3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5332704" y="0"/>
            <a:ext cx="3338624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ko-KR" noProof="0" dirty="0"/>
              <a:t>Вставка рисунка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 Unicode MS" pitchFamily="34" charset="-128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 Unicode MS" pitchFamily="34" charset="-128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6"/>
          <p:cNvGrpSpPr>
            <a:grpSpLocks/>
          </p:cNvGrpSpPr>
          <p:nvPr/>
        </p:nvGrpSpPr>
        <p:grpSpPr bwMode="auto"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0484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0884"/>
              <a:ext cx="4764617" cy="317711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7" y="3589867"/>
              <a:ext cx="1818217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8435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457200"/>
            <a:ext cx="64468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843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1620838"/>
            <a:ext cx="6446838" cy="290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A1A420-A6E8-401B-9783-803A4165C216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7F802B6-1EE2-4CFF-B4EA-5E640C9CD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8440" name="Рисунок 17"/>
          <p:cNvPicPr>
            <a:picLocks noChangeAspect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1476375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63" r:id="rId2"/>
    <p:sldLayoutId id="2147483762" r:id="rId3"/>
    <p:sldLayoutId id="2147483761" r:id="rId4"/>
    <p:sldLayoutId id="2147483760" r:id="rId5"/>
    <p:sldLayoutId id="2147483759" r:id="rId6"/>
    <p:sldLayoutId id="2147483758" r:id="rId7"/>
    <p:sldLayoutId id="2147483757" r:id="rId8"/>
    <p:sldLayoutId id="2147483756" r:id="rId9"/>
    <p:sldLayoutId id="2147483755" r:id="rId10"/>
    <p:sldLayoutId id="2147483793" r:id="rId11"/>
    <p:sldLayoutId id="2147483754" r:id="rId12"/>
    <p:sldLayoutId id="2147483794" r:id="rId13"/>
    <p:sldLayoutId id="2147483753" r:id="rId14"/>
    <p:sldLayoutId id="2147483752" r:id="rId15"/>
    <p:sldLayoutId id="2147483751" r:id="rId16"/>
    <p:sldLayoutId id="2147483795" r:id="rId17"/>
  </p:sldLayoutIdLst>
  <p:txStyles>
    <p:titleStyle>
      <a:lvl1pPr algn="l" defTabSz="342900" rtl="0" eaLnBrk="0" fontAlgn="base" hangingPunct="0">
        <a:spcBef>
          <a:spcPct val="0"/>
        </a:spcBef>
        <a:spcAft>
          <a:spcPct val="0"/>
        </a:spcAft>
        <a:defRPr sz="2700" kern="1200">
          <a:solidFill>
            <a:srgbClr val="AD5567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AD5567"/>
          </a:solidFill>
          <a:latin typeface="Trebuchet MS" pitchFamily="34" charset="0"/>
          <a:ea typeface="맑은 고딕" pitchFamily="34" charset="-127"/>
        </a:defRPr>
      </a:lvl2pPr>
      <a:lvl3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AD5567"/>
          </a:solidFill>
          <a:latin typeface="Trebuchet MS" pitchFamily="34" charset="0"/>
          <a:ea typeface="맑은 고딕" pitchFamily="34" charset="-127"/>
        </a:defRPr>
      </a:lvl3pPr>
      <a:lvl4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AD5567"/>
          </a:solidFill>
          <a:latin typeface="Trebuchet MS" pitchFamily="34" charset="0"/>
          <a:ea typeface="맑은 고딕" pitchFamily="34" charset="-127"/>
        </a:defRPr>
      </a:lvl4pPr>
      <a:lvl5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AD5567"/>
          </a:solidFill>
          <a:latin typeface="Trebuchet MS" pitchFamily="34" charset="0"/>
          <a:ea typeface="맑은 고딕" pitchFamily="34" charset="-127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HY그래픽M"/>
        </a:defRPr>
      </a:lvl1pPr>
      <a:lvl2pPr marL="557213" indent="-214313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HY그래픽M"/>
        </a:defRPr>
      </a:lvl2pPr>
      <a:lvl3pPr marL="8572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000" kern="1200">
          <a:solidFill>
            <a:srgbClr val="404040"/>
          </a:solidFill>
          <a:latin typeface="+mn-lt"/>
          <a:ea typeface="+mn-ea"/>
          <a:cs typeface="HY그래픽M"/>
        </a:defRPr>
      </a:lvl3pPr>
      <a:lvl4pPr marL="12001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900" kern="1200">
          <a:solidFill>
            <a:srgbClr val="404040"/>
          </a:solidFill>
          <a:latin typeface="+mn-lt"/>
          <a:ea typeface="+mn-ea"/>
          <a:cs typeface="HY그래픽M"/>
        </a:defRPr>
      </a:lvl4pPr>
      <a:lvl5pPr marL="15430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900" kern="1200">
          <a:solidFill>
            <a:srgbClr val="404040"/>
          </a:solidFill>
          <a:latin typeface="+mn-lt"/>
          <a:ea typeface="+mn-ea"/>
          <a:cs typeface="HY그래픽M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6"/>
          <p:cNvGrpSpPr>
            <a:grpSpLocks/>
          </p:cNvGrpSpPr>
          <p:nvPr/>
        </p:nvGrpSpPr>
        <p:grpSpPr bwMode="auto"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0484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0884"/>
              <a:ext cx="4764617" cy="317711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7" y="3589867"/>
              <a:ext cx="1818217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6867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457200"/>
            <a:ext cx="64468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686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1620838"/>
            <a:ext cx="6446838" cy="290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0725"/>
            <a:ext cx="6842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B0D4DD-4673-470B-B681-81E68DA31833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4530725"/>
            <a:ext cx="4722813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4530725"/>
            <a:ext cx="511175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93F299D-DB32-40C1-B241-FFB646EB8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6872" name="Рисунок 17"/>
          <p:cNvPicPr>
            <a:picLocks noChangeAspect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1476375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76" r:id="rId2"/>
    <p:sldLayoutId id="2147483775" r:id="rId3"/>
    <p:sldLayoutId id="2147483774" r:id="rId4"/>
    <p:sldLayoutId id="2147483773" r:id="rId5"/>
    <p:sldLayoutId id="2147483772" r:id="rId6"/>
    <p:sldLayoutId id="2147483771" r:id="rId7"/>
    <p:sldLayoutId id="2147483770" r:id="rId8"/>
    <p:sldLayoutId id="2147483769" r:id="rId9"/>
    <p:sldLayoutId id="2147483768" r:id="rId10"/>
    <p:sldLayoutId id="2147483797" r:id="rId11"/>
    <p:sldLayoutId id="2147483767" r:id="rId12"/>
    <p:sldLayoutId id="2147483798" r:id="rId13"/>
    <p:sldLayoutId id="2147483766" r:id="rId14"/>
    <p:sldLayoutId id="2147483765" r:id="rId15"/>
    <p:sldLayoutId id="2147483764" r:id="rId16"/>
    <p:sldLayoutId id="2147483799" r:id="rId17"/>
  </p:sldLayoutIdLst>
  <p:txStyles>
    <p:titleStyle>
      <a:lvl1pPr algn="l" defTabSz="342900" rtl="0" eaLnBrk="0" fontAlgn="base" hangingPunct="0">
        <a:spcBef>
          <a:spcPct val="0"/>
        </a:spcBef>
        <a:spcAft>
          <a:spcPct val="0"/>
        </a:spcAft>
        <a:defRPr sz="2700" kern="1200">
          <a:solidFill>
            <a:srgbClr val="AD5567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AD5567"/>
          </a:solidFill>
          <a:latin typeface="Trebuchet MS" pitchFamily="34" charset="0"/>
          <a:ea typeface="맑은 고딕" pitchFamily="34" charset="-127"/>
        </a:defRPr>
      </a:lvl2pPr>
      <a:lvl3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AD5567"/>
          </a:solidFill>
          <a:latin typeface="Trebuchet MS" pitchFamily="34" charset="0"/>
          <a:ea typeface="맑은 고딕" pitchFamily="34" charset="-127"/>
        </a:defRPr>
      </a:lvl3pPr>
      <a:lvl4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AD5567"/>
          </a:solidFill>
          <a:latin typeface="Trebuchet MS" pitchFamily="34" charset="0"/>
          <a:ea typeface="맑은 고딕" pitchFamily="34" charset="-127"/>
        </a:defRPr>
      </a:lvl4pPr>
      <a:lvl5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AD5567"/>
          </a:solidFill>
          <a:latin typeface="Trebuchet MS" pitchFamily="34" charset="0"/>
          <a:ea typeface="맑은 고딕" pitchFamily="34" charset="-127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HY그래픽M"/>
        </a:defRPr>
      </a:lvl1pPr>
      <a:lvl2pPr marL="557213" indent="-214313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HY그래픽M"/>
        </a:defRPr>
      </a:lvl2pPr>
      <a:lvl3pPr marL="8572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000" kern="1200">
          <a:solidFill>
            <a:srgbClr val="404040"/>
          </a:solidFill>
          <a:latin typeface="+mn-lt"/>
          <a:ea typeface="+mn-ea"/>
          <a:cs typeface="HY그래픽M"/>
        </a:defRPr>
      </a:lvl3pPr>
      <a:lvl4pPr marL="12001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900" kern="1200">
          <a:solidFill>
            <a:srgbClr val="404040"/>
          </a:solidFill>
          <a:latin typeface="+mn-lt"/>
          <a:ea typeface="+mn-ea"/>
          <a:cs typeface="HY그래픽M"/>
        </a:defRPr>
      </a:lvl4pPr>
      <a:lvl5pPr marL="15430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900" kern="1200">
          <a:solidFill>
            <a:srgbClr val="404040"/>
          </a:solidFill>
          <a:latin typeface="+mn-lt"/>
          <a:ea typeface="+mn-ea"/>
          <a:cs typeface="HY그래픽M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288" y="1419225"/>
            <a:ext cx="6985000" cy="3240088"/>
          </a:xfrm>
        </p:spPr>
        <p:txBody>
          <a:bodyPr rtlCol="0">
            <a:normAutofit fontScale="47500" lnSpcReduction="20000"/>
          </a:bodyPr>
          <a:lstStyle/>
          <a:p>
            <a:pPr eaLnBrk="1" fontAlgn="ctr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cap="all" dirty="0">
                <a:solidFill>
                  <a:schemeClr val="accent6">
                    <a:lumMod val="50000"/>
                  </a:schemeClr>
                </a:solidFill>
              </a:rPr>
              <a:t>ВЛАДИМИР ВЛАДИМИРОВИЧ ПУТИН: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ctr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/>
              <a:t>«Без современного качественного </a:t>
            </a:r>
            <a:r>
              <a:rPr lang="ru-RU" b="1" dirty="0"/>
              <a:t>доступного</a:t>
            </a:r>
            <a:r>
              <a:rPr lang="ru-RU" dirty="0"/>
              <a:t> образования, причем во всех регионах страны, невозможно добиться ничего в сфере развития. Должен, безусловно, соблюдаться базовый принцип системы российского образования — это </a:t>
            </a:r>
            <a:r>
              <a:rPr lang="ru-RU" b="1" dirty="0"/>
              <a:t>справедливость</a:t>
            </a:r>
            <a:r>
              <a:rPr lang="ru-RU" dirty="0"/>
              <a:t>, то есть доступность качественного образования для каждого ребенка в соответствии с его интересами и способностями, причем независимо от того, где он живет — в городе или деревне, в Москве или любом другом регионе страны, независимо от того, где учится — в государственной школе или частной, и, конечно, независимо от социального статуса и доходов родителей»</a:t>
            </a:r>
          </a:p>
          <a:p>
            <a:pPr algn="r" eaLnBrk="1" fontAlgn="ctr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i="1" dirty="0"/>
              <a:t>(школа </a:t>
            </a:r>
            <a:r>
              <a:rPr lang="ru-RU" i="1" dirty="0" err="1"/>
              <a:t>Минпросвещения</a:t>
            </a:r>
            <a:r>
              <a:rPr lang="ru-RU" i="1" dirty="0"/>
              <a:t> России)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altLang="ko-KR" dirty="0">
              <a:solidFill>
                <a:srgbClr val="AD556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288" y="2795588"/>
            <a:ext cx="6138862" cy="2873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altLang="ko-KR" dirty="0">
                <a:solidFill>
                  <a:srgbClr val="E0C9D6"/>
                </a:solidFill>
              </a:rPr>
              <a:t>подзаголовок</a:t>
            </a:r>
            <a:endParaRPr lang="en-US" altLang="ko-KR" dirty="0">
              <a:solidFill>
                <a:srgbClr val="E0C9D6"/>
              </a:solidFill>
            </a:endParaRP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130550" y="506413"/>
            <a:ext cx="3403600" cy="719137"/>
          </a:xfrm>
        </p:spPr>
        <p:txBody>
          <a:bodyPr rtlCol="0">
            <a:normAutofit lnSpcReduction="10000"/>
          </a:bodyPr>
          <a:lstStyle>
            <a:lvl1pPr marL="0" indent="0" algn="l">
              <a:spcBef>
                <a:spcPts val="0"/>
              </a:spcBef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altLang="ko-KR" dirty="0"/>
              <a:t>Единое образовательное пространство</a:t>
            </a:r>
            <a:br>
              <a:rPr lang="ru-RU" altLang="ko-KR" dirty="0"/>
            </a:br>
            <a:r>
              <a:rPr lang="ru-RU" altLang="ko-KR" dirty="0"/>
              <a:t>школы: как обеспечить качественные</a:t>
            </a:r>
            <a:br>
              <a:rPr lang="ru-RU" altLang="ko-KR" dirty="0"/>
            </a:br>
            <a:r>
              <a:rPr lang="ru-RU" altLang="ko-KR" dirty="0"/>
              <a:t>условия его формирования?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300">
                <a:ea typeface="맑은 고딕" pitchFamily="34" charset="-127"/>
              </a:rPr>
              <a:t>Может ли урок с ФПЗ стать стержневой основой образовательного и воспитатательного пространства школы?</a:t>
            </a:r>
          </a:p>
        </p:txBody>
      </p:sp>
      <p:sp>
        <p:nvSpPr>
          <p:cNvPr id="808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altLang="ko-KR" sz="1400"/>
              <a:t>Как классный руководитель может инициировать создание детско-взрослой общности (за пределами класса)? 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altLang="ko-KR" sz="1400"/>
              <a:t>Какую технологию вовлечения родительской общественности вы считаете наиболее эффективной?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altLang="ko-KR" sz="1400"/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altLang="ko-KR" sz="1400"/>
              <a:t> Какие риски для жизни и здоровья обучающихся может нести бесконтрольный доступ к информационным ресурсам? 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altLang="ko-KR" sz="1400"/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altLang="ko-KR" sz="1400"/>
              <a:t>Конвергентный подход подразумевает деятельность, направленную на взаимное проникновение и взаимное влияние различных предметных областей.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altLang="ko-KR" sz="1400"/>
              <a:t> Проектирование учебных занятий в мотивирующем образовательном пространстве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altLang="ko-KR" sz="1400"/>
              <a:t>Способы общения учителя с учениками и обратная связь</a:t>
            </a:r>
            <a:endParaRPr lang="ru-RU" sz="1400">
              <a:ea typeface="HY그래픽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Рукописный ввод 1"/>
              <p14:cNvContentPartPr/>
              <p14:nvPr/>
            </p14:nvContentPartPr>
            <p14:xfrm>
              <a:off x="9074160" y="5073480"/>
              <a:ext cx="360" cy="360"/>
            </p14:xfrm>
          </p:contentPart>
        </mc:Choice>
        <mc:Fallback xmlns="">
          <p:pic>
            <p:nvPicPr>
              <p:cNvPr id="2" name="Рукописный ввод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64800" y="50641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>
                <a:ea typeface="맑은 고딕" pitchFamily="34" charset="-127"/>
              </a:rPr>
              <a:t>Может, потому что: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4294967295"/>
          </p:nvPr>
        </p:nvSpPr>
        <p:spPr>
          <a:xfrm>
            <a:off x="508000" y="1203598"/>
            <a:ext cx="6446838" cy="2909887"/>
          </a:xfrm>
        </p:spPr>
        <p:txBody>
          <a:bodyPr/>
          <a:lstStyle/>
          <a:p>
            <a:r>
              <a:rPr lang="ru-RU">
                <a:ea typeface="HY그래픽M"/>
              </a:rPr>
              <a:t>ФПЦ </a:t>
            </a:r>
            <a:r>
              <a:rPr lang="ru-RU" dirty="0">
                <a:ea typeface="HY그래픽M"/>
              </a:rPr>
              <a:t>может стать </a:t>
            </a:r>
            <a:r>
              <a:rPr lang="ru-RU">
                <a:ea typeface="HY그래픽M"/>
              </a:rPr>
              <a:t>стержневой системой , </a:t>
            </a:r>
            <a:r>
              <a:rPr lang="ru-RU" dirty="0">
                <a:ea typeface="HY그래픽M"/>
              </a:rPr>
              <a:t>если будет не единственной ( в совокупности с ней будут иные технологии)</a:t>
            </a:r>
          </a:p>
          <a:p>
            <a:r>
              <a:rPr lang="ru-RU" dirty="0">
                <a:ea typeface="HY그래픽M"/>
              </a:rPr>
              <a:t>С наименьшими затратами можно обеспечить максимальную вовлеченность </a:t>
            </a:r>
          </a:p>
          <a:p>
            <a:r>
              <a:rPr lang="ru-RU" dirty="0">
                <a:ea typeface="HY그래픽M"/>
              </a:rPr>
              <a:t>ФПР действует не только в образовании, но и в воспитании </a:t>
            </a:r>
          </a:p>
          <a:p>
            <a:r>
              <a:rPr lang="ru-RU" dirty="0">
                <a:ea typeface="HY그래픽M"/>
              </a:rPr>
              <a:t>Вовлечение родительской общественности  </a:t>
            </a:r>
          </a:p>
          <a:p>
            <a:r>
              <a:rPr lang="ru-RU" dirty="0">
                <a:ea typeface="HY그래픽M"/>
              </a:rPr>
              <a:t>При бесконтрольном использовании информационных ресурсов, результат будет нулевым </a:t>
            </a:r>
          </a:p>
          <a:p>
            <a:r>
              <a:rPr lang="ru-RU" dirty="0">
                <a:ea typeface="HY그래픽M"/>
              </a:rPr>
              <a:t>ФПЗ  обеспечивает успех ребенку, «это непаханое поле возможностей»</a:t>
            </a:r>
          </a:p>
          <a:p>
            <a:r>
              <a:rPr lang="ru-RU" dirty="0">
                <a:ea typeface="HY그래픽M"/>
              </a:rPr>
              <a:t>Помогает каждому человеку высказать свое мнение, помогает быть услышанным  </a:t>
            </a:r>
          </a:p>
          <a:p>
            <a:r>
              <a:rPr lang="ru-RU" dirty="0">
                <a:ea typeface="HY그래픽M"/>
              </a:rPr>
              <a:t>Нужно переходить к единой системе образования, к единым стандартам, это поможет улучшить процесс обучения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tents Slide Master">
  <a:themeElements>
    <a:clrScheme name="ШПМР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2665E"/>
      </a:accent1>
      <a:accent2>
        <a:srgbClr val="3B4058"/>
      </a:accent2>
      <a:accent3>
        <a:srgbClr val="636466"/>
      </a:accent3>
      <a:accent4>
        <a:srgbClr val="A7A9AC"/>
      </a:accent4>
      <a:accent5>
        <a:srgbClr val="64BDE1"/>
      </a:accent5>
      <a:accent6>
        <a:srgbClr val="ED5339"/>
      </a:accent6>
      <a:hlink>
        <a:srgbClr val="F2665E"/>
      </a:hlink>
      <a:folHlink>
        <a:srgbClr val="636466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2C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Section Break Slide Master">
  <a:themeElements>
    <a:clrScheme name="ALLPPT-COLOR-A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Аспект">
  <a:themeElements>
    <a:clrScheme name="ШПМР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2665E"/>
      </a:accent1>
      <a:accent2>
        <a:srgbClr val="3B4058"/>
      </a:accent2>
      <a:accent3>
        <a:srgbClr val="636466"/>
      </a:accent3>
      <a:accent4>
        <a:srgbClr val="A7A9AC"/>
      </a:accent4>
      <a:accent5>
        <a:srgbClr val="64BDE1"/>
      </a:accent5>
      <a:accent6>
        <a:srgbClr val="ED5339"/>
      </a:accent6>
      <a:hlink>
        <a:srgbClr val="F2665E"/>
      </a:hlink>
      <a:folHlink>
        <a:srgbClr val="636466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2_Аспект">
  <a:themeElements>
    <a:clrScheme name="ШПМР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2665E"/>
      </a:accent1>
      <a:accent2>
        <a:srgbClr val="3B4058"/>
      </a:accent2>
      <a:accent3>
        <a:srgbClr val="636466"/>
      </a:accent3>
      <a:accent4>
        <a:srgbClr val="A7A9AC"/>
      </a:accent4>
      <a:accent5>
        <a:srgbClr val="64BDE1"/>
      </a:accent5>
      <a:accent6>
        <a:srgbClr val="ED5339"/>
      </a:accent6>
      <a:hlink>
        <a:srgbClr val="F2665E"/>
      </a:hlink>
      <a:folHlink>
        <a:srgbClr val="636466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297</Words>
  <Application>Microsoft Office PowerPoint</Application>
  <PresentationFormat>Экран (16:9)</PresentationFormat>
  <Paragraphs>23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Trebuchet MS</vt:lpstr>
      <vt:lpstr>Wingdings 3</vt:lpstr>
      <vt:lpstr>Contents Slide Master</vt:lpstr>
      <vt:lpstr>Section Break Slide Master</vt:lpstr>
      <vt:lpstr>1_Аспект</vt:lpstr>
      <vt:lpstr>2_Аспект</vt:lpstr>
      <vt:lpstr>Презентация PowerPoint</vt:lpstr>
      <vt:lpstr>Может ли урок с ФПЗ стать стержневой основой образовательного и воспитатательного пространства школы?</vt:lpstr>
      <vt:lpstr>Может, потому что: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1 1</cp:lastModifiedBy>
  <cp:revision>114</cp:revision>
  <dcterms:created xsi:type="dcterms:W3CDTF">2016-12-05T23:26:54Z</dcterms:created>
  <dcterms:modified xsi:type="dcterms:W3CDTF">2022-12-01T07:02:02Z</dcterms:modified>
</cp:coreProperties>
</file>