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3.xml" ContentType="application/vnd.openxmlformats-officedocument.drawingml.chart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5.xml" ContentType="application/vnd.openxmlformats-officedocument.drawingml.chart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charts/chart16.xml" ContentType="application/vnd.openxmlformats-officedocument.drawingml.chart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897" r:id="rId2"/>
    <p:sldId id="898" r:id="rId3"/>
    <p:sldId id="686" r:id="rId4"/>
    <p:sldId id="976" r:id="rId5"/>
    <p:sldId id="977" r:id="rId6"/>
    <p:sldId id="978" r:id="rId7"/>
    <p:sldId id="1000" r:id="rId8"/>
    <p:sldId id="1001" r:id="rId9"/>
    <p:sldId id="1002" r:id="rId10"/>
    <p:sldId id="1003" r:id="rId11"/>
    <p:sldId id="1004" r:id="rId12"/>
    <p:sldId id="1005" r:id="rId13"/>
    <p:sldId id="1006" r:id="rId14"/>
    <p:sldId id="1007" r:id="rId15"/>
    <p:sldId id="1008" r:id="rId16"/>
    <p:sldId id="1009" r:id="rId17"/>
    <p:sldId id="1010" r:id="rId18"/>
    <p:sldId id="1011" r:id="rId19"/>
    <p:sldId id="1012" r:id="rId20"/>
    <p:sldId id="1013" r:id="rId21"/>
    <p:sldId id="1014" r:id="rId22"/>
    <p:sldId id="1015" r:id="rId23"/>
    <p:sldId id="1016" r:id="rId24"/>
    <p:sldId id="1047" r:id="rId25"/>
    <p:sldId id="1048" r:id="rId26"/>
    <p:sldId id="1017" r:id="rId27"/>
    <p:sldId id="1018" r:id="rId28"/>
    <p:sldId id="979" r:id="rId29"/>
    <p:sldId id="1037" r:id="rId30"/>
    <p:sldId id="1039" r:id="rId31"/>
    <p:sldId id="1043" r:id="rId32"/>
    <p:sldId id="1042" r:id="rId33"/>
    <p:sldId id="1044" r:id="rId34"/>
    <p:sldId id="1046" r:id="rId35"/>
    <p:sldId id="1038" r:id="rId36"/>
    <p:sldId id="975" r:id="rId37"/>
    <p:sldId id="966" r:id="rId38"/>
    <p:sldId id="967" r:id="rId39"/>
    <p:sldId id="968" r:id="rId40"/>
    <p:sldId id="969" r:id="rId41"/>
    <p:sldId id="970" r:id="rId42"/>
    <p:sldId id="971" r:id="rId43"/>
    <p:sldId id="972" r:id="rId44"/>
    <p:sldId id="973" r:id="rId45"/>
    <p:sldId id="974" r:id="rId46"/>
    <p:sldId id="998" r:id="rId47"/>
    <p:sldId id="993" r:id="rId48"/>
    <p:sldId id="988" r:id="rId49"/>
    <p:sldId id="1021" r:id="rId50"/>
    <p:sldId id="989" r:id="rId51"/>
    <p:sldId id="994" r:id="rId52"/>
    <p:sldId id="996" r:id="rId53"/>
    <p:sldId id="997" r:id="rId54"/>
    <p:sldId id="1053" r:id="rId55"/>
    <p:sldId id="1054" r:id="rId56"/>
    <p:sldId id="980" r:id="rId57"/>
    <p:sldId id="981" r:id="rId58"/>
    <p:sldId id="982" r:id="rId59"/>
    <p:sldId id="983" r:id="rId60"/>
    <p:sldId id="984" r:id="rId61"/>
    <p:sldId id="1055" r:id="rId62"/>
    <p:sldId id="985" r:id="rId63"/>
    <p:sldId id="986" r:id="rId64"/>
    <p:sldId id="1022" r:id="rId65"/>
    <p:sldId id="1049" r:id="rId66"/>
    <p:sldId id="1050" r:id="rId67"/>
    <p:sldId id="1026" r:id="rId68"/>
    <p:sldId id="1023" r:id="rId69"/>
    <p:sldId id="1032" r:id="rId70"/>
    <p:sldId id="1052" r:id="rId71"/>
    <p:sldId id="1034" r:id="rId72"/>
    <p:sldId id="1036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4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5.1075323824919694E-2"/>
          <c:y val="1.9536138869816193E-2"/>
          <c:w val="0.9104241649822673"/>
          <c:h val="0.877497251048512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ПОНИЖЕННЫЙ</c:v>
                </c:pt>
                <c:pt idx="2">
                  <c:v>БАЗОВЫЙ</c:v>
                </c:pt>
                <c:pt idx="3">
                  <c:v>ПОВЫШЕННЫЙ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2.63</c:v>
                </c:pt>
                <c:pt idx="1">
                  <c:v>8.65</c:v>
                </c:pt>
                <c:pt idx="2">
                  <c:v>57.13</c:v>
                </c:pt>
                <c:pt idx="3">
                  <c:v>33.39</c:v>
                </c:pt>
              </c:numCache>
            </c:numRef>
          </c:val>
        </c:ser>
        <c:shape val="box"/>
        <c:axId val="46950272"/>
        <c:axId val="46951808"/>
        <c:axId val="0"/>
      </c:bar3DChart>
      <c:catAx>
        <c:axId val="46950272"/>
        <c:scaling>
          <c:orientation val="minMax"/>
        </c:scaling>
        <c:axPos val="b"/>
        <c:majorTickMark val="none"/>
        <c:tickLblPos val="nextTo"/>
        <c:crossAx val="46951808"/>
        <c:crosses val="autoZero"/>
        <c:auto val="1"/>
        <c:lblAlgn val="ctr"/>
        <c:lblOffset val="100"/>
      </c:catAx>
      <c:valAx>
        <c:axId val="469518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2000"/>
            </a:pPr>
            <a:endParaRPr lang="ru-RU"/>
          </a:p>
        </c:txPr>
        <c:crossAx val="46950272"/>
        <c:crosses val="autoZero"/>
        <c:crossBetween val="between"/>
      </c:valAx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rotY val="77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70-4436-AB8D-7D49ED3C53E1}"/>
              </c:ext>
            </c:extLst>
          </c:dPt>
          <c:dPt>
            <c:idx val="1"/>
            <c:explosion val="12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70-4436-AB8D-7D49ED3C53E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170-4436-AB8D-7D49ED3C53E1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Участие образовательных учреждений </a:t>
            </a:r>
            <a:endParaRPr lang="ru-RU" dirty="0"/>
          </a:p>
        </c:rich>
      </c:tx>
    </c:title>
    <c:plotArea>
      <c:layout>
        <c:manualLayout>
          <c:layoutTarget val="inner"/>
          <c:xMode val="edge"/>
          <c:yMode val="edge"/>
          <c:x val="9.8263405487637789E-2"/>
          <c:y val="0.37570200522202818"/>
          <c:w val="0.81447731795585743"/>
          <c:h val="0.5429577904551065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5DF-46CC-AA9B-61339C19EB00}"/>
              </c:ext>
            </c:extLst>
          </c:dPt>
          <c:dPt>
            <c:idx val="1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DF-46CC-AA9B-61339C19EB00}"/>
              </c:ext>
            </c:extLst>
          </c:dPt>
          <c:dPt>
            <c:idx val="2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5DF-46CC-AA9B-61339C19EB00}"/>
              </c:ext>
            </c:extLst>
          </c:dPt>
          <c:dLbls>
            <c:dLbl>
              <c:idx val="0"/>
              <c:layout>
                <c:manualLayout>
                  <c:x val="0.17204104375388157"/>
                  <c:y val="-1.081477292955947E-2"/>
                </c:manualLayout>
              </c:layout>
              <c:tx>
                <c:rich>
                  <a:bodyPr/>
                  <a:lstStyle/>
                  <a:p>
                    <a:pPr>
                      <a:defRPr sz="4000">
                        <a:solidFill>
                          <a:schemeClr val="bg1"/>
                        </a:solidFill>
                      </a:defRPr>
                    </a:pPr>
                    <a:r>
                      <a:rPr lang="ru-RU" sz="2400" dirty="0" smtClean="0"/>
                      <a:t>100%</a:t>
                    </a:r>
                  </a:p>
                  <a:p>
                    <a:pPr>
                      <a:defRPr sz="4000">
                        <a:solidFill>
                          <a:schemeClr val="bg1"/>
                        </a:solidFill>
                      </a:defRPr>
                    </a:pPr>
                    <a:r>
                      <a:rPr lang="ru-RU" sz="2400" dirty="0" smtClean="0"/>
                      <a:t>ДОУ</a:t>
                    </a:r>
                    <a:endParaRPr lang="en-US" sz="2400" dirty="0"/>
                  </a:p>
                </c:rich>
              </c:tx>
              <c:spPr/>
              <c:dLblPos val="bestFit"/>
              <c:showPercent val="1"/>
            </c:dLbl>
            <c:dLbl>
              <c:idx val="1"/>
              <c:layout>
                <c:manualLayout>
                  <c:x val="6.8919855932557686E-2"/>
                  <c:y val="0.3337882083092821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2400" b="0" i="0" u="none" strike="noStrike" kern="1200" baseline="0" dirty="0" smtClean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400" b="0" i="0" u="none" strike="noStrike" kern="1200" baseline="0" dirty="0" smtClean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rPr>
                      <a:t>75</a:t>
                    </a:r>
                    <a:r>
                      <a:rPr lang="en-US" sz="2400" b="0" i="0" u="none" strike="noStrike" kern="1200" baseline="0" dirty="0" smtClean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ru-RU" sz="2400" b="0" i="0" u="none" strike="noStrike" kern="1200" baseline="0" dirty="0" smtClean="0">
                      <a:solidFill>
                        <a:prstClr val="white"/>
                      </a:solidFill>
                      <a:latin typeface="+mn-lt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2400" b="0" i="0" u="none" strike="noStrike" kern="1200" baseline="0" dirty="0" smtClean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400" b="0" i="0" u="none" strike="noStrike" kern="1200" baseline="0" dirty="0" smtClean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rPr>
                      <a:t>ОУ</a:t>
                    </a:r>
                    <a:endParaRPr lang="en-US" sz="2400" b="0" i="0" u="none" strike="noStrike" kern="1200" baseline="0" dirty="0" smtClean="0">
                      <a:solidFill>
                        <a:prstClr val="white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Percent val="1"/>
            </c:dLbl>
            <c:dLbl>
              <c:idx val="2"/>
              <c:delete val="1"/>
            </c:dLbl>
            <c:spPr>
              <a:noFill/>
              <a:ln>
                <a:noFill/>
              </a:ln>
              <a:effectLst/>
            </c:spPr>
            <c:dLblPos val="bestFit"/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5DF-46CC-AA9B-61339C19EB00}"/>
            </c:ext>
          </c:extLst>
        </c:ser>
        <c:dLbls>
          <c:showPercent val="1"/>
        </c:dLbls>
        <c:gapWidth val="46"/>
        <c:secondPieSize val="75"/>
        <c:serLines>
          <c:spPr>
            <a:ln>
              <a:solidFill>
                <a:srgbClr val="607492"/>
              </a:solidFill>
            </a:ln>
          </c:spPr>
        </c:serLines>
      </c:of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6.7739185999003936E-3"/>
          <c:w val="0.98036568524724321"/>
          <c:h val="0.9322608140009967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8E5-4AB8-85A9-E7435A346524}"/>
              </c:ext>
            </c:extLst>
          </c:dPt>
          <c:dPt>
            <c:idx val="1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E5-4AB8-85A9-E7435A346524}"/>
              </c:ext>
            </c:extLst>
          </c:dPt>
          <c:dPt>
            <c:idx val="2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E5-4AB8-85A9-E7435A346524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28702</c:v>
                </c:pt>
                <c:pt idx="1">
                  <c:v>16121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8E5-4AB8-85A9-E7435A346524}"/>
            </c:ext>
          </c:extLst>
        </c:ser>
        <c:gapWidth val="56"/>
        <c:secondPieSize val="68"/>
        <c:serLines/>
      </c:of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6.7739185999003936E-3"/>
          <c:w val="0.98036568524724321"/>
          <c:h val="0.9322608140009967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D15-405A-AB02-98C4F44DB9EE}"/>
              </c:ext>
            </c:extLst>
          </c:dPt>
          <c:dPt>
            <c:idx val="1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15-405A-AB02-98C4F44DB9EE}"/>
              </c:ext>
            </c:extLst>
          </c:dPt>
          <c:dPt>
            <c:idx val="2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D15-405A-AB02-98C4F44DB9EE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151243</c:v>
                </c:pt>
                <c:pt idx="1">
                  <c:v>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15-405A-AB02-98C4F44DB9EE}"/>
            </c:ext>
          </c:extLst>
        </c:ser>
        <c:gapWidth val="56"/>
        <c:secondPieSize val="68"/>
        <c:serLines/>
      </c:of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rgbClr val="607492"/>
                </a:solidFill>
              </a:rPr>
              <a:t>Общеобразовательные</a:t>
            </a:r>
            <a:r>
              <a:rPr lang="ru-RU" baseline="0" dirty="0" smtClean="0">
                <a:solidFill>
                  <a:srgbClr val="607492"/>
                </a:solidFill>
              </a:rPr>
              <a:t> п</a:t>
            </a:r>
            <a:r>
              <a:rPr lang="ru-RU" dirty="0" smtClean="0">
                <a:solidFill>
                  <a:srgbClr val="607492"/>
                </a:solidFill>
              </a:rPr>
              <a:t>рограммы</a:t>
            </a:r>
            <a:endParaRPr lang="ru-RU" dirty="0">
              <a:solidFill>
                <a:srgbClr val="607492"/>
              </a:solidFill>
            </a:endParaRPr>
          </a:p>
        </c:rich>
      </c:tx>
    </c:title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Направленности</c:v>
                </c:pt>
              </c:strCache>
            </c:strRef>
          </c:tx>
          <c:spPr>
            <a:solidFill>
              <a:schemeClr val="accent2"/>
            </a:solidFill>
            <a:ln w="19050" cap="flat" cmpd="sng" algn="ctr">
              <a:solidFill>
                <a:schemeClr val="lt1"/>
              </a:solidFill>
              <a:prstDash val="solid"/>
              <a:miter lim="800000"/>
            </a:ln>
            <a:effectLst/>
          </c:spPr>
          <c:dLbls>
            <c:showVal val="1"/>
          </c:dLbls>
          <c:cat>
            <c:strRef>
              <c:f>Лист1!$A$2:$A$7</c:f>
              <c:strCache>
                <c:ptCount val="6"/>
                <c:pt idx="0">
                  <c:v>Художественная (3623 чел.)</c:v>
                </c:pt>
                <c:pt idx="1">
                  <c:v>Физкультурно-спортивная (3781 чел.)</c:v>
                </c:pt>
                <c:pt idx="2">
                  <c:v>Социально-гуманитарная (316 чел.)</c:v>
                </c:pt>
                <c:pt idx="3">
                  <c:v>Техническая (533 чел.)</c:v>
                </c:pt>
                <c:pt idx="4">
                  <c:v>Туристско-краеведческая (467 чел.)</c:v>
                </c:pt>
                <c:pt idx="5">
                  <c:v>Естесственнонаучная (177 чел.)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82</c:v>
                </c:pt>
                <c:pt idx="1">
                  <c:v>70</c:v>
                </c:pt>
                <c:pt idx="2">
                  <c:v>32</c:v>
                </c:pt>
                <c:pt idx="3">
                  <c:v>15</c:v>
                </c:pt>
                <c:pt idx="4">
                  <c:v>15</c:v>
                </c:pt>
                <c:pt idx="5">
                  <c:v>8</c:v>
                </c:pt>
              </c:numCache>
            </c:numRef>
          </c:val>
        </c:ser>
        <c:shape val="box"/>
        <c:axId val="94900224"/>
        <c:axId val="94901760"/>
        <c:axId val="0"/>
      </c:bar3DChart>
      <c:catAx>
        <c:axId val="949002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94901760"/>
        <c:crosses val="autoZero"/>
        <c:auto val="1"/>
        <c:lblAlgn val="ctr"/>
        <c:lblOffset val="100"/>
      </c:catAx>
      <c:valAx>
        <c:axId val="949017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607492"/>
                </a:solidFill>
              </a:defRPr>
            </a:pPr>
            <a:endParaRPr lang="ru-RU"/>
          </a:p>
        </c:txPr>
        <c:crossAx val="94900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160" b="1" i="0" u="none" strike="noStrike" baseline="0" dirty="0" smtClean="0">
                <a:solidFill>
                  <a:srgbClr val="607492"/>
                </a:solidFill>
              </a:rPr>
              <a:t>Программы в рамках ПФДОД </a:t>
            </a:r>
            <a:endParaRPr lang="ru-RU" dirty="0">
              <a:solidFill>
                <a:srgbClr val="607492"/>
              </a:solidFill>
            </a:endParaRPr>
          </a:p>
        </c:rich>
      </c:tx>
    </c:title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Направленности</c:v>
                </c:pt>
              </c:strCache>
            </c:strRef>
          </c:tx>
          <c:spPr>
            <a:solidFill>
              <a:schemeClr val="accent6"/>
            </a:solidFill>
            <a:ln w="19050" cap="flat" cmpd="sng" algn="ctr">
              <a:solidFill>
                <a:schemeClr val="lt1"/>
              </a:solidFill>
              <a:prstDash val="solid"/>
              <a:miter lim="800000"/>
            </a:ln>
            <a:effectLst/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Естественнонаучная (45 чел.)</c:v>
                </c:pt>
                <c:pt idx="1">
                  <c:v>Художественная (844 чел.)</c:v>
                </c:pt>
                <c:pt idx="2">
                  <c:v>Физкультурно-спортивная (353 чел.)</c:v>
                </c:pt>
                <c:pt idx="3">
                  <c:v>Туристско-краеведческая (291 чел.)</c:v>
                </c:pt>
                <c:pt idx="4">
                  <c:v>Техническая (104 чел.)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23</c:v>
                </c:pt>
                <c:pt idx="2">
                  <c:v>4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</c:ser>
        <c:shape val="box"/>
        <c:axId val="94963200"/>
        <c:axId val="94964736"/>
        <c:axId val="0"/>
      </c:bar3DChart>
      <c:catAx>
        <c:axId val="94963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94964736"/>
        <c:crosses val="autoZero"/>
        <c:auto val="1"/>
        <c:lblAlgn val="ctr"/>
        <c:lblOffset val="100"/>
      </c:catAx>
      <c:valAx>
        <c:axId val="949647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607492"/>
                </a:solidFill>
              </a:defRPr>
            </a:pPr>
            <a:endParaRPr lang="ru-RU"/>
          </a:p>
        </c:txPr>
        <c:crossAx val="949632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</a:defRPr>
            </a:pPr>
            <a:r>
              <a:rPr lang="ru-RU" dirty="0">
                <a:solidFill>
                  <a:srgbClr val="002060"/>
                </a:solidFill>
              </a:rPr>
              <a:t>Конкурсы и олимпиады</a:t>
            </a:r>
          </a:p>
        </c:rich>
      </c:tx>
    </c:title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Всероссийский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87</c:v>
                </c:pt>
                <c:pt idx="2">
                  <c:v>95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C2-46E1-A3A3-AFB5775753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Всероссийский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</c:v>
                </c:pt>
                <c:pt idx="1">
                  <c:v>68</c:v>
                </c:pt>
                <c:pt idx="2">
                  <c:v>88</c:v>
                </c:pt>
                <c:pt idx="3">
                  <c:v>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C2-46E1-A3A3-AFB5775753C2}"/>
            </c:ext>
          </c:extLst>
        </c:ser>
        <c:shape val="box"/>
        <c:axId val="95012352"/>
        <c:axId val="95013888"/>
        <c:axId val="0"/>
      </c:bar3DChart>
      <c:catAx>
        <c:axId val="9501235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95013888"/>
        <c:crosses val="autoZero"/>
        <c:auto val="1"/>
        <c:lblAlgn val="ctr"/>
        <c:lblOffset val="100"/>
      </c:catAx>
      <c:valAx>
        <c:axId val="9501388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9501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69777086198865"/>
          <c:y val="0.34932523522279746"/>
          <c:w val="0.27040031426969185"/>
          <c:h val="0.1432417429693939"/>
        </c:manualLayout>
      </c:layout>
    </c:legend>
    <c:plotVisOnly val="1"/>
    <c:dispBlanksAs val="gap"/>
  </c:chart>
  <c:txPr>
    <a:bodyPr/>
    <a:lstStyle/>
    <a:p>
      <a:pPr>
        <a:defRPr sz="1800">
          <a:solidFill>
            <a:srgbClr val="002060"/>
          </a:solidFill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</a:defRPr>
            </a:pPr>
            <a:r>
              <a:rPr lang="ru-RU" dirty="0" smtClean="0">
                <a:solidFill>
                  <a:srgbClr val="002060"/>
                </a:solidFill>
              </a:rPr>
              <a:t>Соревнования</a:t>
            </a:r>
            <a:endParaRPr lang="ru-RU" dirty="0">
              <a:solidFill>
                <a:srgbClr val="002060"/>
              </a:solidFill>
            </a:endParaRPr>
          </a:p>
        </c:rich>
      </c:tx>
    </c:title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Всероссийский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AC-4435-91D4-B103C593B5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Международный</c:v>
                </c:pt>
                <c:pt idx="1">
                  <c:v>Всероссийский</c:v>
                </c:pt>
                <c:pt idx="2">
                  <c:v>Региональный</c:v>
                </c:pt>
                <c:pt idx="3">
                  <c:v>Муниципальный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31</c:v>
                </c:pt>
                <c:pt idx="2">
                  <c:v>55</c:v>
                </c:pt>
                <c:pt idx="3">
                  <c:v>215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AC-4435-91D4-B103C593B52F}"/>
            </c:ext>
          </c:extLst>
        </c:ser>
        <c:shape val="box"/>
        <c:axId val="95060736"/>
        <c:axId val="95062272"/>
        <c:axId val="0"/>
      </c:bar3DChart>
      <c:catAx>
        <c:axId val="9506073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endParaRPr lang="ru-RU"/>
          </a:p>
        </c:txPr>
        <c:crossAx val="95062272"/>
        <c:crosses val="autoZero"/>
        <c:auto val="1"/>
        <c:lblAlgn val="ctr"/>
        <c:lblOffset val="100"/>
      </c:catAx>
      <c:valAx>
        <c:axId val="950622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9506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043569232586894"/>
          <c:y val="0.32539377879043102"/>
          <c:w val="0.27481130923557984"/>
          <c:h val="0.14837681095364524"/>
        </c:manualLayout>
      </c:layout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Ниже базового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0.42240000000000044</c:v>
                </c:pt>
                <c:pt idx="1">
                  <c:v>0.4047</c:v>
                </c:pt>
                <c:pt idx="2">
                  <c:v>0.17290000000000022</c:v>
                </c:pt>
              </c:numCache>
            </c:numRef>
          </c:val>
        </c:ser>
        <c:shape val="box"/>
        <c:axId val="108200320"/>
        <c:axId val="108201856"/>
        <c:axId val="0"/>
      </c:bar3DChart>
      <c:catAx>
        <c:axId val="108200320"/>
        <c:scaling>
          <c:orientation val="minMax"/>
        </c:scaling>
        <c:axPos val="b"/>
        <c:tickLblPos val="nextTo"/>
        <c:crossAx val="108201856"/>
        <c:crosses val="autoZero"/>
        <c:auto val="1"/>
        <c:lblAlgn val="ctr"/>
        <c:lblOffset val="100"/>
      </c:catAx>
      <c:valAx>
        <c:axId val="108201856"/>
        <c:scaling>
          <c:orientation val="minMax"/>
        </c:scaling>
        <c:axPos val="l"/>
        <c:majorGridlines/>
        <c:numFmt formatCode="0.00%" sourceLinked="1"/>
        <c:tickLblPos val="nextTo"/>
        <c:crossAx val="108200320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Базовый</c:v>
                </c:pt>
                <c:pt idx="1">
                  <c:v>Повышенный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0.64920000000000089</c:v>
                </c:pt>
                <c:pt idx="1">
                  <c:v>6.3500000000000001E-2</c:v>
                </c:pt>
              </c:numCache>
            </c:numRef>
          </c:val>
        </c:ser>
        <c:shape val="box"/>
        <c:axId val="103184256"/>
        <c:axId val="103185792"/>
        <c:axId val="0"/>
      </c:bar3DChart>
      <c:catAx>
        <c:axId val="103184256"/>
        <c:scaling>
          <c:orientation val="minMax"/>
        </c:scaling>
        <c:axPos val="b"/>
        <c:tickLblPos val="nextTo"/>
        <c:crossAx val="103185792"/>
        <c:crosses val="autoZero"/>
        <c:auto val="1"/>
        <c:lblAlgn val="ctr"/>
        <c:lblOffset val="100"/>
      </c:catAx>
      <c:valAx>
        <c:axId val="103185792"/>
        <c:scaling>
          <c:orientation val="minMax"/>
        </c:scaling>
        <c:axPos val="l"/>
        <c:majorGridlines/>
        <c:numFmt formatCode="0.00%" sourceLinked="1"/>
        <c:tickLblPos val="nextTo"/>
        <c:crossAx val="103184256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11, 12 кл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допущены до ЕГЭ</c:v>
                </c:pt>
                <c:pt idx="1">
                  <c:v>получили аттестат</c:v>
                </c:pt>
                <c:pt idx="2">
                  <c:v>остались на осень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529</c:v>
                </c:pt>
                <c:pt idx="1">
                  <c:v>506</c:v>
                </c:pt>
                <c:pt idx="2">
                  <c:v>23</c:v>
                </c:pt>
              </c:numCache>
            </c:numRef>
          </c:val>
        </c:ser>
        <c:shape val="box"/>
        <c:axId val="115086080"/>
        <c:axId val="115088768"/>
        <c:axId val="0"/>
      </c:bar3DChart>
      <c:catAx>
        <c:axId val="115086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15088768"/>
        <c:crosses val="autoZero"/>
        <c:auto val="1"/>
        <c:lblAlgn val="ctr"/>
        <c:lblOffset val="100"/>
      </c:catAx>
      <c:valAx>
        <c:axId val="115088768"/>
        <c:scaling>
          <c:orientation val="minMax"/>
        </c:scaling>
        <c:axPos val="l"/>
        <c:majorGridlines/>
        <c:numFmt formatCode="General" sourceLinked="1"/>
        <c:tickLblPos val="nextTo"/>
        <c:crossAx val="115086080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9 кл</c:v>
                </c:pt>
              </c:strCache>
            </c:strRef>
          </c:tx>
          <c:spPr>
            <a:solidFill>
              <a:schemeClr val="accent2"/>
            </a:solidFill>
          </c:spPr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допущены до ОГЭ</c:v>
                </c:pt>
                <c:pt idx="1">
                  <c:v>получили аттестат</c:v>
                </c:pt>
                <c:pt idx="2">
                  <c:v>остались на осень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813</c:v>
                </c:pt>
                <c:pt idx="1">
                  <c:v>724</c:v>
                </c:pt>
                <c:pt idx="2">
                  <c:v>89</c:v>
                </c:pt>
              </c:numCache>
            </c:numRef>
          </c:val>
        </c:ser>
        <c:shape val="box"/>
        <c:axId val="115510272"/>
        <c:axId val="115524352"/>
        <c:axId val="0"/>
      </c:bar3DChart>
      <c:catAx>
        <c:axId val="1155102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15524352"/>
        <c:crosses val="autoZero"/>
        <c:auto val="1"/>
        <c:lblAlgn val="ctr"/>
        <c:lblOffset val="100"/>
      </c:catAx>
      <c:valAx>
        <c:axId val="115524352"/>
        <c:scaling>
          <c:orientation val="minMax"/>
        </c:scaling>
        <c:axPos val="l"/>
        <c:majorGridlines/>
        <c:numFmt formatCode="General" sourceLinked="1"/>
        <c:tickLblPos val="nextTo"/>
        <c:crossAx val="115510272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4.8189263418312471E-2"/>
          <c:y val="8.9673951418157913E-2"/>
          <c:w val="0.56015241191230258"/>
          <c:h val="0.8206520971636854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молодых учителей в ОО г. Минусинска</c:v>
                </c:pt>
              </c:strCache>
            </c:strRef>
          </c:tx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0.00%</c:formatCode>
                <c:ptCount val="3"/>
                <c:pt idx="0">
                  <c:v>6.2000000000000034E-2</c:v>
                </c:pt>
                <c:pt idx="1">
                  <c:v>6.7000000000000004E-2</c:v>
                </c:pt>
                <c:pt idx="2">
                  <c:v>7.8000000000000014E-2</c:v>
                </c:pt>
              </c:numCache>
            </c:numRef>
          </c:val>
        </c:ser>
        <c:gapWidth val="100"/>
        <c:shape val="box"/>
        <c:axId val="116455296"/>
        <c:axId val="116456832"/>
        <c:axId val="0"/>
      </c:bar3DChart>
      <c:catAx>
        <c:axId val="116455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16456832"/>
        <c:crosses val="autoZero"/>
        <c:auto val="1"/>
        <c:lblAlgn val="ctr"/>
        <c:lblOffset val="100"/>
      </c:catAx>
      <c:valAx>
        <c:axId val="116456832"/>
        <c:scaling>
          <c:orientation val="minMax"/>
        </c:scaling>
        <c:axPos val="l"/>
        <c:majorGridlines/>
        <c:numFmt formatCode="0.00%" sourceLinked="1"/>
        <c:tickLblPos val="nextTo"/>
        <c:crossAx val="116455296"/>
        <c:crosses val="autoZero"/>
        <c:crossBetween val="between"/>
      </c:valAx>
    </c:plotArea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6.7739185999003901E-3"/>
          <c:w val="0.9803656852472441"/>
          <c:h val="0.9322608140009967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855-48E2-B429-8DA7B22BC458}"/>
              </c:ext>
            </c:extLst>
          </c:dPt>
          <c:dPt>
            <c:idx val="1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55-48E2-B429-8DA7B22BC458}"/>
              </c:ext>
            </c:extLst>
          </c:dPt>
          <c:dPt>
            <c:idx val="2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855-48E2-B429-8DA7B22BC45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350</c:v>
                </c:pt>
                <c:pt idx="1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855-48E2-B429-8DA7B22BC458}"/>
            </c:ext>
          </c:extLst>
        </c:ser>
        <c:gapWidth val="56"/>
        <c:secondPieSize val="75"/>
        <c:serLines/>
      </c:of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0395642794048931E-2"/>
          <c:y val="6.9948239710259694E-2"/>
          <c:w val="0.85665523340679073"/>
          <c:h val="0.785615624862534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10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609-41E4-A3D0-2AA5F4CC3719}"/>
              </c:ext>
            </c:extLst>
          </c:dPt>
          <c:dPt>
            <c:idx val="1"/>
            <c:explosion val="5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09-41E4-A3D0-2AA5F4CC3719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697</c:v>
                </c:pt>
                <c:pt idx="1">
                  <c:v>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09-41E4-A3D0-2AA5F4CC3719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rotY val="77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spPr>
              <a:solidFill>
                <a:srgbClr val="60749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70-4436-AB8D-7D49ED3C53E1}"/>
              </c:ext>
            </c:extLst>
          </c:dPt>
          <c:dPt>
            <c:idx val="1"/>
            <c:explosion val="12"/>
            <c:spPr>
              <a:solidFill>
                <a:srgbClr val="00C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70-4436-AB8D-7D49ED3C53E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170-4436-AB8D-7D49ED3C53E1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0.02233</cdr:x>
      <cdr:y>0.32487</cdr:y>
    </cdr:from>
    <cdr:to>
      <cdr:x>0.35538</cdr:x>
      <cdr:y>0.75479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253" y="812093"/>
          <a:ext cx="1390783" cy="1074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ru-RU" sz="2000" b="1" dirty="0" smtClean="0">
              <a:solidFill>
                <a:schemeClr val="bg1"/>
              </a:solidFill>
            </a:rPr>
            <a:t>Местный </a:t>
          </a:r>
        </a:p>
        <a:p xmlns:a="http://schemas.openxmlformats.org/drawingml/2006/main">
          <a:pPr algn="l"/>
          <a:r>
            <a:rPr lang="ru-RU" sz="2000" b="1" dirty="0" smtClean="0">
              <a:solidFill>
                <a:schemeClr val="bg1"/>
              </a:solidFill>
            </a:rPr>
            <a:t>бюджет</a:t>
          </a:r>
          <a:endParaRPr lang="ru-RU" sz="2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0.64532</cdr:x>
      <cdr:y>0.34991</cdr:y>
    </cdr:from>
    <cdr:to>
      <cdr:x>0.97621</cdr:x>
      <cdr:y>0.67867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21096" y="656029"/>
          <a:ext cx="1036320" cy="616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</a:rPr>
            <a:t>9 032,9 тыс. руб.</a:t>
          </a:r>
          <a:endParaRPr lang="ru-RU" sz="20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0.58727</cdr:x>
      <cdr:y>0.45449</cdr:y>
    </cdr:from>
    <cdr:to>
      <cdr:x>0.80084</cdr:x>
      <cdr:y>0.8081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4425" y="11752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 smtClean="0">
              <a:solidFill>
                <a:schemeClr val="bg1"/>
              </a:solidFill>
            </a:rPr>
            <a:t>24 %</a:t>
          </a:r>
          <a:endParaRPr lang="ru-RU" sz="32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0.58727</cdr:x>
      <cdr:y>0.39556</cdr:y>
    </cdr:from>
    <cdr:to>
      <cdr:x>0.80084</cdr:x>
      <cdr:y>0.74917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4432" y="1022877"/>
          <a:ext cx="914413" cy="914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 smtClean="0">
              <a:solidFill>
                <a:schemeClr val="bg1"/>
              </a:solidFill>
            </a:rPr>
            <a:t>16 %</a:t>
          </a:r>
          <a:endParaRPr lang="ru-RU" sz="32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39B90-94FA-4313-9026-DA43F3DB3883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FD250-AC34-43C9-BEF8-264674E29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64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993754" y="3228652"/>
            <a:ext cx="7940720" cy="3059007"/>
          </a:xfrm>
          <a:prstGeom prst="rect">
            <a:avLst/>
          </a:prstGeom>
        </p:spPr>
        <p:txBody>
          <a:bodyPr lIns="91489" tIns="91489" rIns="91489" bIns="91489" anchor="t" anchorCtr="0">
            <a:noAutofit/>
          </a:bodyPr>
          <a:lstStyle/>
          <a:p>
            <a:endParaRPr dirty="0"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11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15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17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18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19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20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21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 smtClean="0">
                <a:solidFill>
                  <a:schemeClr val="dk1"/>
                </a:solidFill>
              </a:rPr>
              <a:pPr algn="r">
                <a:buSzPct val="25000"/>
              </a:pPr>
              <a:t>24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25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27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28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29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30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37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38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39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40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41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45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46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6444" y="4343073"/>
            <a:ext cx="5485115" cy="4114872"/>
          </a:xfrm>
          <a:prstGeom prst="rect">
            <a:avLst/>
          </a:prstGeom>
        </p:spPr>
        <p:txBody>
          <a:bodyPr lIns="91489" tIns="91489" rIns="91489" bIns="91489" anchor="t" anchorCtr="0">
            <a:noAutofit/>
          </a:bodyPr>
          <a:lstStyle/>
          <a:p>
            <a:endParaRPr dirty="0"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50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51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55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57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58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59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60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61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62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63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64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7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879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65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66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68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69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71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8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9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200">
                <a:solidFill>
                  <a:schemeClr val="dk1"/>
                </a:solidFill>
              </a:rPr>
              <a:pPr algn="r">
                <a:buSzPct val="25000"/>
              </a:pPr>
              <a:t>10</a:t>
            </a:fld>
            <a:endParaRPr lang="ru-RU" sz="1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08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0EC423-A366-4D20-849E-9C987C656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E28331-E8B3-4CB8-9BD5-8C5D6E397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E53CED-55AB-479F-ABB4-AE7EFE3B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9D4C21-984F-486A-BC51-33EC75C46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795B88-9996-4382-95DE-D6031C40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252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3F462D-614D-43B9-9AFA-437ECFA6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61663F1-3E1C-4F77-A054-C825AA418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872CB2-3EED-4763-B817-D1AC2493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0E378E-0C3C-4245-BCE0-A532DC82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2CF8D9-2BFC-478F-B2E8-8C96C330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72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1E54BDA-CF9C-4A56-AFE9-F0CC99DD8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E443F3-247B-4859-9B02-002F10911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845367-974D-486B-AF9F-C977E116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00B982-96D0-46CA-9A9B-C04D4088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E52776-671A-4B89-ADD7-B86F88A2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932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609585" marR="0" lvl="1" indent="0" algn="ctr" rtl="0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2412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/>
          <a:lstStyle>
            <a:lvl1pPr marL="0" marR="0" lvl="0" indent="0" algn="ctr" rtl="0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609585" marR="0" lvl="1" indent="0" algn="ctr" rtl="0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690C82-2FB6-4209-B663-614DB67D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A362BF-F8D7-4AED-994D-22E42AEBB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24DD95-7FEE-4383-BD28-2E2349DC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C1F02B-6341-4FE4-966E-3AB45BBC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31C6E3-7DBA-41E5-8373-C1C210F8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07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A7BB48-0C6F-40FF-901F-44C7CB05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46F091-0A4D-4A42-ADD3-F695C83C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79D28F-5A6C-48BE-B01A-6C6128B2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6E18E0-059E-45BD-AA20-FDA8AF51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CA679A-BAF1-451A-B344-C19ACB63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67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74AD45-62B5-4FA9-A0AC-6A525037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38A5C0-555A-472D-AAB0-DB0079A70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1DDCDC-FC16-4FC2-94AE-4E5CEAC02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5BC694-BBBF-4DDB-AC17-0C918692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24FC8C-200D-4CE0-8EF1-B0DDF0F1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D1837A-3551-41DB-9395-9467A2DC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170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7669DE-A87A-41EE-B3E3-8D4D7B8F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7A738C1-2B7F-42A8-B6C0-F1F6554BC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D24265B-F5F2-4390-9ACF-E145AA875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69E49D1-3156-4DC8-AA3E-4736FE201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4183D69-0BF2-47B6-9146-F85C7AFA1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A6F0DD9-8BA1-4EC2-A64E-BC187C0A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27D55E4-DF21-413A-800B-242C10F0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C8FBCE1-1653-4981-885A-FD4C5DAA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16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97BDF1-2809-465A-8B90-959D2454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316D7A-65F8-477D-9BF1-D1AE1B70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2C90BC-9E5E-4E99-AD19-45BB840E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6671AB0-6C43-4570-9E10-F050661E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288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61C4FF8-67A1-4740-BF6B-661AC87E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B9423AA-024F-444D-9DB2-590B6B7E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7898F99-B53E-4C6A-8B39-9F686F65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8648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888B73-1BCF-444D-9BAE-5405CE18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3158F0-FBE7-4D32-8632-BD02671D3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A75CB5-1A67-4511-8FA8-31C28C2FD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E3E7A45-2F53-4DB6-B2ED-45B6DB72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C222A8-25B9-40F1-B55A-09CF300D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58691D-68B0-4431-BA85-371EF9AB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0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9CD236-2942-42E8-B667-A5DB61AC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43336E9-C83F-41E9-9FC2-4DD7DD0DA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D2BC7C-0BB0-4922-81DB-A2E7D80B3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48CAA9-4E58-46D6-AAEB-28158B8C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2842EF-A509-45DE-89BA-D305402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0BA682-CC68-40D3-ADD2-50702E19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198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95F9BC-618B-434B-A157-DC713F5E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9C9843-416C-4AFF-86FF-34939E0C4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72C7DB-D999-4D86-8FDC-1D16EAAB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D7F6-B9C3-43AE-B289-560000E01D1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CCF467-D492-49D4-A413-E131FCC04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B97A5C-44A3-448F-A60D-7D85A0DD4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D1CE1-28E2-47E9-B068-77D859406C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19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microsoft.com/office/2007/relationships/hdphoto" Target="../media/hdphoto1.wdp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microsoft.com/office/2007/relationships/hdphoto" Target="../media/hdphoto8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chart" Target="../charts/chart1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10" Type="http://schemas.openxmlformats.org/officeDocument/2006/relationships/image" Target="../media/image81.png"/><Relationship Id="rId4" Type="http://schemas.microsoft.com/office/2007/relationships/hdphoto" Target="../media/hdphoto1.wdp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1.wdp"/><Relationship Id="rId10" Type="http://schemas.openxmlformats.org/officeDocument/2006/relationships/image" Target="../media/image93.jpeg"/><Relationship Id="rId4" Type="http://schemas.openxmlformats.org/officeDocument/2006/relationships/image" Target="../media/image1.png"/><Relationship Id="rId9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1.wdp"/><Relationship Id="rId9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microsoft.com/office/2007/relationships/hdphoto" Target="../media/hdphoto11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8.jpeg"/><Relationship Id="rId10" Type="http://schemas.microsoft.com/office/2007/relationships/hdphoto" Target="../media/hdphoto10.wdp"/><Relationship Id="rId14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microsoft.com/office/2007/relationships/hdphoto" Target="../media/hdphoto11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28.png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53.tiff"/><Relationship Id="rId7" Type="http://schemas.microsoft.com/office/2007/relationships/hdphoto" Target="../media/hdphoto16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/>
          <p:cNvSpPr/>
          <p:nvPr/>
        </p:nvSpPr>
        <p:spPr>
          <a:xfrm>
            <a:off x="-12004" y="-9661"/>
            <a:ext cx="2586976" cy="105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73264" y="5801033"/>
            <a:ext cx="2418736" cy="105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61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1855121" y="1832702"/>
            <a:ext cx="6867663" cy="3236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3614533" y="4139296"/>
            <a:ext cx="0" cy="1056000"/>
          </a:xfrm>
          <a:prstGeom prst="line">
            <a:avLst/>
          </a:prstGeom>
          <a:ln w="19050">
            <a:solidFill>
              <a:srgbClr val="607492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4034" y="2416048"/>
            <a:ext cx="855726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333" dirty="0"/>
              <a:t>КОНКУРЕНТНЫЕ</a:t>
            </a:r>
            <a:br>
              <a:rPr lang="ru-RU" sz="5333" dirty="0"/>
            </a:br>
            <a:r>
              <a:rPr lang="ru-RU" sz="5333" dirty="0"/>
              <a:t>ПРЕИМУЩЕСТВА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614534" y="4021171"/>
            <a:ext cx="865186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dirty="0">
                <a:solidFill>
                  <a:srgbClr val="607492"/>
                </a:solidFill>
              </a:rPr>
              <a:t>муниципального образования:</a:t>
            </a:r>
            <a:br>
              <a:rPr lang="ru-RU" sz="3733" dirty="0">
                <a:solidFill>
                  <a:srgbClr val="607492"/>
                </a:solidFill>
              </a:rPr>
            </a:br>
            <a:r>
              <a:rPr lang="ru-RU" sz="3733" dirty="0">
                <a:solidFill>
                  <a:srgbClr val="607492"/>
                </a:solidFill>
              </a:rPr>
              <a:t>актуальное состояние и перспективы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21717" y="6004180"/>
            <a:ext cx="93984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13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Койнова</a:t>
            </a:r>
            <a:r>
              <a:rPr lang="ru-RU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Татьяна Николаевна, </a:t>
            </a:r>
            <a:endParaRPr lang="ru-RU" sz="2133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ru-RU" sz="2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канд.пед.наук</a:t>
            </a:r>
            <a:r>
              <a:rPr lang="ru-RU" sz="2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руководитель </a:t>
            </a:r>
            <a:r>
              <a:rPr lang="ru-RU" sz="2133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управления образования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123921" y="97825"/>
            <a:ext cx="2909577" cy="6652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93FA5DB-D452-425F-B1F1-97A56F68D93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920" y="182960"/>
            <a:ext cx="2924603" cy="277849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1A03A14F-D2A1-46D8-B60B-B3BA81A21439}"/>
              </a:ext>
            </a:extLst>
          </p:cNvPr>
          <p:cNvSpPr txBox="1"/>
          <p:nvPr/>
        </p:nvSpPr>
        <p:spPr>
          <a:xfrm>
            <a:off x="103465" y="2831940"/>
            <a:ext cx="2924604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133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Управление образования администрации города Минусинска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44423C-A929-4DCE-BF2F-AC2A19C675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3531" y="265426"/>
            <a:ext cx="5496692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736741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399" r="14838"/>
          <a:stretch/>
        </p:blipFill>
        <p:spPr>
          <a:xfrm rot="5400000">
            <a:off x="5438400" y="-5449975"/>
            <a:ext cx="13152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643847" y="103814"/>
            <a:ext cx="11041295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b="1" dirty="0">
                <a:solidFill>
                  <a:schemeClr val="bg1"/>
                </a:solidFill>
              </a:rPr>
              <a:t>РЕЗУЛЬТАТЫ ДИАГНОСТИКИ Е</a:t>
            </a:r>
            <a:r>
              <a:rPr lang="ru-RU" sz="3700" b="1" dirty="0" smtClean="0">
                <a:solidFill>
                  <a:schemeClr val="bg1"/>
                </a:solidFill>
              </a:rPr>
              <a:t>СТЕСТВЕННОНАУЧНОЙ </a:t>
            </a:r>
            <a:r>
              <a:rPr lang="ru-RU" sz="3700" b="1" dirty="0">
                <a:solidFill>
                  <a:schemeClr val="bg1"/>
                </a:solidFill>
              </a:rPr>
              <a:t>ГРАМОТНОСТИ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36990" y="6685052"/>
            <a:ext cx="41233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1916615262"/>
              </p:ext>
            </p:extLst>
          </p:nvPr>
        </p:nvGraphicFramePr>
        <p:xfrm>
          <a:off x="5361731" y="1627608"/>
          <a:ext cx="6369492" cy="471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>
            <a:off x="7096018" y="6379203"/>
            <a:ext cx="45891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" y="1295352"/>
            <a:ext cx="5201193" cy="556264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73620" y="1375956"/>
            <a:ext cx="4942390" cy="5267912"/>
            <a:chOff x="342472" y="1375956"/>
            <a:chExt cx="4534328" cy="4829635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342472" y="1375956"/>
              <a:ext cx="45343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42472" y="1375956"/>
              <a:ext cx="0" cy="48296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42472" y="6205591"/>
              <a:ext cx="453432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4876800" y="1375956"/>
              <a:ext cx="0" cy="48296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156844" y="4614778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722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399" r="14838"/>
          <a:stretch/>
        </p:blipFill>
        <p:spPr>
          <a:xfrm rot="5400000">
            <a:off x="5551989" y="-5563564"/>
            <a:ext cx="1088021" cy="121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1995889" y="5416603"/>
            <a:ext cx="0" cy="148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1287462" y="44405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НАПРАВЛЕНИЕ 1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pic>
        <p:nvPicPr>
          <p:cNvPr id="2050" name="Picture 2" descr="https://inyazstudio.ru/wp-content/uploads/revslider/home-slide-1-1/slid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33" y="1076446"/>
            <a:ext cx="4805909" cy="5781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5"/>
          <p:cNvGrpSpPr>
            <a:grpSpLocks noChangeAspect="1"/>
          </p:cNvGrpSpPr>
          <p:nvPr/>
        </p:nvGrpSpPr>
        <p:grpSpPr>
          <a:xfrm>
            <a:off x="6260719" y="884023"/>
            <a:ext cx="1200000" cy="1029576"/>
            <a:chOff x="2673431" y="1088817"/>
            <a:chExt cx="1003219" cy="864843"/>
          </a:xfrm>
        </p:grpSpPr>
        <p:grpSp>
          <p:nvGrpSpPr>
            <p:cNvPr id="6" name="Группа 40"/>
            <p:cNvGrpSpPr/>
            <p:nvPr/>
          </p:nvGrpSpPr>
          <p:grpSpPr>
            <a:xfrm>
              <a:off x="2673431" y="1088817"/>
              <a:ext cx="1003219" cy="864843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43" name="Шестиугольник 42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44" name="Шестиугольник 43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709" y="1201042"/>
              <a:ext cx="630179" cy="630179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11709193" y="210556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1366" y="57417"/>
            <a:ext cx="11666676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 smtClean="0">
                <a:solidFill>
                  <a:schemeClr val="bg2"/>
                </a:solidFill>
                <a:latin typeface="+mj-lt"/>
              </a:rPr>
              <a:t>ПЕДАГОГИ-ПРАКТИКИ, УЧАСТНИКИ МУНИЦИПАЛЬНОЙ КОНФЕРЕНЦИИ ПО ФУНКЦИОНАЛЬНОЙ ГРАММОТНОСТИ</a:t>
            </a:r>
            <a:endParaRPr lang="ru-RU" sz="2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6207" y="1145894"/>
            <a:ext cx="7055292" cy="594008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b="1" dirty="0" smtClean="0">
                <a:solidFill>
                  <a:srgbClr val="607492"/>
                </a:solidFill>
              </a:rPr>
              <a:t>Соколова Юлия Ивановна, МОБУ «СОШ№16», 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Курилова Надежда Владимировна, МОБУ «СОШ № 9»,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Кабыш</a:t>
            </a:r>
            <a:r>
              <a:rPr lang="ru-RU" b="1" dirty="0" smtClean="0">
                <a:solidFill>
                  <a:srgbClr val="607492"/>
                </a:solidFill>
              </a:rPr>
              <a:t> Татьяна </a:t>
            </a:r>
            <a:r>
              <a:rPr lang="ru-RU" b="1" dirty="0" err="1" smtClean="0">
                <a:solidFill>
                  <a:srgbClr val="607492"/>
                </a:solidFill>
              </a:rPr>
              <a:t>Сахабетыновна</a:t>
            </a:r>
            <a:r>
              <a:rPr lang="ru-RU" b="1" dirty="0" smtClean="0">
                <a:solidFill>
                  <a:srgbClr val="607492"/>
                </a:solidFill>
              </a:rPr>
              <a:t>, МОБУ «СОШ№47»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Дорогова</a:t>
            </a:r>
            <a:r>
              <a:rPr lang="ru-RU" b="1" dirty="0" smtClean="0">
                <a:solidFill>
                  <a:srgbClr val="607492"/>
                </a:solidFill>
              </a:rPr>
              <a:t> </a:t>
            </a:r>
            <a:r>
              <a:rPr lang="ru-RU" b="1" dirty="0" err="1" smtClean="0">
                <a:solidFill>
                  <a:srgbClr val="607492"/>
                </a:solidFill>
              </a:rPr>
              <a:t>Нэлли</a:t>
            </a:r>
            <a:r>
              <a:rPr lang="ru-RU" b="1" dirty="0" smtClean="0">
                <a:solidFill>
                  <a:srgbClr val="607492"/>
                </a:solidFill>
              </a:rPr>
              <a:t> Николаевна, МОБУ «Лицей №7» 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Мамич</a:t>
            </a:r>
            <a:r>
              <a:rPr lang="ru-RU" b="1" dirty="0" smtClean="0">
                <a:solidFill>
                  <a:srgbClr val="607492"/>
                </a:solidFill>
              </a:rPr>
              <a:t> Елена Васильевна, МОБУ «СОШ№4»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Кузьминых Елена Анатольевна, МОБУ «СОШ№6»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Борковая</a:t>
            </a:r>
            <a:r>
              <a:rPr lang="ru-RU" b="1" dirty="0" smtClean="0">
                <a:solidFill>
                  <a:srgbClr val="607492"/>
                </a:solidFill>
              </a:rPr>
              <a:t>  Инна  Сергеевна, МОБУ «ООШ№5»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Сарана Алексей  Алексеевич,  МОБУ «СОШ№12»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Банников  Юрий Владимирович,  МОБУ «СОШ№47»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Хорошева</a:t>
            </a:r>
            <a:r>
              <a:rPr lang="ru-RU" b="1" dirty="0" smtClean="0">
                <a:solidFill>
                  <a:srgbClr val="607492"/>
                </a:solidFill>
              </a:rPr>
              <a:t>  Галина  Юрьевна, МОБУ «СОШ№3»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Калинин  Алексей Евгеньевич,  МОБУ «Лицей №7»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Новикова  Светлана  Степановна, МОБУ «СОШ№16»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Гонсиоровская</a:t>
            </a:r>
            <a:r>
              <a:rPr lang="ru-RU" b="1" dirty="0" smtClean="0">
                <a:solidFill>
                  <a:srgbClr val="607492"/>
                </a:solidFill>
              </a:rPr>
              <a:t>  Елена </a:t>
            </a:r>
            <a:r>
              <a:rPr lang="ru-RU" b="1" dirty="0" err="1" smtClean="0">
                <a:solidFill>
                  <a:srgbClr val="607492"/>
                </a:solidFill>
              </a:rPr>
              <a:t>Салиховна</a:t>
            </a:r>
            <a:r>
              <a:rPr lang="ru-RU" b="1" dirty="0" smtClean="0">
                <a:solidFill>
                  <a:srgbClr val="607492"/>
                </a:solidFill>
              </a:rPr>
              <a:t>, МОБУ «СОШ № 16»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Егонская</a:t>
            </a:r>
            <a:r>
              <a:rPr lang="ru-RU" b="1" dirty="0" smtClean="0">
                <a:solidFill>
                  <a:srgbClr val="607492"/>
                </a:solidFill>
              </a:rPr>
              <a:t> Татьяна Евгеньевна, МОБУ «СОШ № 9»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Муллабаева</a:t>
            </a:r>
            <a:r>
              <a:rPr lang="ru-RU" b="1" dirty="0" smtClean="0">
                <a:solidFill>
                  <a:srgbClr val="607492"/>
                </a:solidFill>
              </a:rPr>
              <a:t> Светлана Ивановна, МОБУ «Лицей № 7»  </a:t>
            </a:r>
          </a:p>
          <a:p>
            <a:pPr lvl="0"/>
            <a:r>
              <a:rPr lang="ru-RU" b="1" dirty="0" err="1" smtClean="0">
                <a:solidFill>
                  <a:srgbClr val="607492"/>
                </a:solidFill>
              </a:rPr>
              <a:t>Шваркова</a:t>
            </a:r>
            <a:r>
              <a:rPr lang="ru-RU" b="1" dirty="0" smtClean="0">
                <a:solidFill>
                  <a:srgbClr val="607492"/>
                </a:solidFill>
              </a:rPr>
              <a:t> Наталья Альбертовна,  МАОУ « Гимназия № 1»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Чупракова Анна Григорьевна, МОБУ «СОШ № 3» 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Лис  Андрей Викторович,  МОБУ «СОШ № 3» </a:t>
            </a:r>
          </a:p>
          <a:p>
            <a:pPr lvl="0"/>
            <a:r>
              <a:rPr lang="ru-RU" b="1" dirty="0" smtClean="0">
                <a:solidFill>
                  <a:srgbClr val="607492"/>
                </a:solidFill>
              </a:rPr>
              <a:t>Токарева Ольга Анатольевна, МОБУ «СОШ№4» </a:t>
            </a:r>
          </a:p>
          <a:p>
            <a:r>
              <a:rPr lang="ru-RU" b="1" dirty="0" smtClean="0">
                <a:solidFill>
                  <a:srgbClr val="607492"/>
                </a:solidFill>
              </a:rPr>
              <a:t>Москвич Людмила Юрьевна, МОБУ «Лицей №7»</a:t>
            </a:r>
          </a:p>
          <a:p>
            <a:pPr lvl="0"/>
            <a:endParaRPr lang="ru-RU" dirty="0">
              <a:solidFill>
                <a:srgbClr val="149698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176303" y="1226916"/>
            <a:ext cx="4490977" cy="5463252"/>
            <a:chOff x="136989" y="99853"/>
            <a:chExt cx="4123362" cy="6585200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36990" y="99853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36989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36990" y="6685052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260351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11854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6071" y="99853"/>
            <a:ext cx="11869819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b="1" dirty="0" smtClean="0">
                <a:solidFill>
                  <a:srgbClr val="607492"/>
                </a:solidFill>
              </a:rPr>
              <a:t>ГОСУДАРСТВЕННАЯ ИТОГОВАЯ АТТЕСТАЦИЯ</a:t>
            </a:r>
            <a:endParaRPr lang="ru-RU" sz="3700" b="1" dirty="0">
              <a:solidFill>
                <a:srgbClr val="607492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658581"/>
            <a:ext cx="12191999" cy="3380980"/>
            <a:chOff x="222071" y="797481"/>
            <a:chExt cx="11609672" cy="3277031"/>
          </a:xfrm>
        </p:grpSpPr>
        <p:pic>
          <p:nvPicPr>
            <p:cNvPr id="2050" name="Picture 2" descr="https://krao.ru/media/filer_public/a1/ca/a1ca092b-7627-4c60-8452-4ded113f130d/photo-2021-06-24-10-08-0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71" y="797481"/>
              <a:ext cx="11609672" cy="3277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318071" y="909439"/>
              <a:ext cx="0" cy="30595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318071" y="909439"/>
              <a:ext cx="113533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11575443" y="1787995"/>
              <a:ext cx="192000" cy="129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1671443" y="909439"/>
              <a:ext cx="0" cy="30595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318071" y="3969021"/>
              <a:ext cx="113533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285748891"/>
              </p:ext>
            </p:extLst>
          </p:nvPr>
        </p:nvGraphicFramePr>
        <p:xfrm>
          <a:off x="438588" y="4350248"/>
          <a:ext cx="5441351" cy="250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xmlns="" val="3259150525"/>
              </p:ext>
            </p:extLst>
          </p:nvPr>
        </p:nvGraphicFramePr>
        <p:xfrm>
          <a:off x="6534472" y="4074511"/>
          <a:ext cx="5461417" cy="2637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0" y="4016411"/>
            <a:ext cx="1656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07492"/>
                </a:solidFill>
              </a:rPr>
              <a:t>11 класс</a:t>
            </a:r>
            <a:endParaRPr lang="ru-RU" sz="3200" b="1" dirty="0">
              <a:solidFill>
                <a:srgbClr val="60749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8329" y="4006762"/>
            <a:ext cx="1448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607492"/>
                </a:solidFill>
              </a:rPr>
              <a:t>9 класс</a:t>
            </a:r>
            <a:endParaRPr lang="ru-RU" sz="3200" b="1" dirty="0">
              <a:solidFill>
                <a:srgbClr val="607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2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0" y="978804"/>
            <a:ext cx="12192000" cy="31274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6071" y="99854"/>
            <a:ext cx="118698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607492"/>
                </a:solidFill>
              </a:rPr>
              <a:t>ЕГЭ на 100 баллов!</a:t>
            </a:r>
            <a:endParaRPr lang="ru-RU" sz="4300" b="1" dirty="0">
              <a:solidFill>
                <a:srgbClr val="60749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5300" y="1089021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071" y="188102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070" y="4106211"/>
            <a:ext cx="11937967" cy="206209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100" b="1" u="sng" dirty="0" smtClean="0">
                <a:solidFill>
                  <a:srgbClr val="002060"/>
                </a:solidFill>
              </a:rPr>
              <a:t>Русский язык</a:t>
            </a:r>
          </a:p>
          <a:p>
            <a:r>
              <a:rPr lang="ru-RU" sz="2100" dirty="0" smtClean="0">
                <a:solidFill>
                  <a:srgbClr val="002060"/>
                </a:solidFill>
              </a:rPr>
              <a:t>Коваленко </a:t>
            </a:r>
            <a:r>
              <a:rPr lang="ru-RU" sz="2100" dirty="0">
                <a:solidFill>
                  <a:srgbClr val="002060"/>
                </a:solidFill>
              </a:rPr>
              <a:t>Иван, выпускник МАОУ «Гимназия №1</a:t>
            </a:r>
            <a:r>
              <a:rPr lang="ru-RU" sz="2100" dirty="0" smtClean="0">
                <a:solidFill>
                  <a:srgbClr val="002060"/>
                </a:solidFill>
              </a:rPr>
              <a:t>»(учитель: </a:t>
            </a:r>
            <a:r>
              <a:rPr lang="ru-RU" sz="2100" dirty="0" err="1">
                <a:solidFill>
                  <a:srgbClr val="002060"/>
                </a:solidFill>
              </a:rPr>
              <a:t>Гилева</a:t>
            </a:r>
            <a:r>
              <a:rPr lang="ru-RU" sz="2100" dirty="0">
                <a:solidFill>
                  <a:srgbClr val="002060"/>
                </a:solidFill>
              </a:rPr>
              <a:t> Лариса Владимировна</a:t>
            </a:r>
            <a:r>
              <a:rPr lang="ru-RU" sz="2100" dirty="0" smtClean="0">
                <a:solidFill>
                  <a:srgbClr val="002060"/>
                </a:solidFill>
              </a:rPr>
              <a:t>)</a:t>
            </a:r>
            <a:endParaRPr lang="ru-RU" sz="2100" dirty="0">
              <a:solidFill>
                <a:srgbClr val="002060"/>
              </a:solidFill>
            </a:endParaRPr>
          </a:p>
          <a:p>
            <a:pPr algn="ctr"/>
            <a:r>
              <a:rPr lang="ru-RU" sz="2100" b="1" u="sng" dirty="0">
                <a:solidFill>
                  <a:srgbClr val="002060"/>
                </a:solidFill>
              </a:rPr>
              <a:t>И</a:t>
            </a:r>
            <a:r>
              <a:rPr lang="ru-RU" sz="2100" b="1" u="sng" dirty="0" smtClean="0">
                <a:solidFill>
                  <a:srgbClr val="002060"/>
                </a:solidFill>
              </a:rPr>
              <a:t>стория</a:t>
            </a:r>
          </a:p>
          <a:p>
            <a:r>
              <a:rPr lang="ru-RU" sz="2100" dirty="0" smtClean="0">
                <a:solidFill>
                  <a:srgbClr val="002060"/>
                </a:solidFill>
              </a:rPr>
              <a:t>Зайцева </a:t>
            </a:r>
            <a:r>
              <a:rPr lang="ru-RU" sz="2100" dirty="0">
                <a:solidFill>
                  <a:srgbClr val="002060"/>
                </a:solidFill>
              </a:rPr>
              <a:t>Елизавета, выпускница МОБУ «СОШ №16</a:t>
            </a:r>
            <a:r>
              <a:rPr lang="ru-RU" sz="2100" dirty="0" smtClean="0">
                <a:solidFill>
                  <a:srgbClr val="002060"/>
                </a:solidFill>
              </a:rPr>
              <a:t>» </a:t>
            </a:r>
            <a:r>
              <a:rPr lang="ru-RU" sz="2100" dirty="0">
                <a:solidFill>
                  <a:srgbClr val="002060"/>
                </a:solidFill>
              </a:rPr>
              <a:t>(</a:t>
            </a:r>
            <a:r>
              <a:rPr lang="ru-RU" sz="2100" dirty="0" smtClean="0">
                <a:solidFill>
                  <a:srgbClr val="002060"/>
                </a:solidFill>
              </a:rPr>
              <a:t>учитель: </a:t>
            </a:r>
            <a:r>
              <a:rPr lang="ru-RU" sz="2100" dirty="0">
                <a:solidFill>
                  <a:srgbClr val="002060"/>
                </a:solidFill>
              </a:rPr>
              <a:t>Сальникова Галина </a:t>
            </a:r>
            <a:r>
              <a:rPr lang="ru-RU" sz="2100" dirty="0" smtClean="0">
                <a:solidFill>
                  <a:srgbClr val="002060"/>
                </a:solidFill>
              </a:rPr>
              <a:t>Николаевна)</a:t>
            </a:r>
          </a:p>
          <a:p>
            <a:pPr algn="ctr"/>
            <a:r>
              <a:rPr lang="ru-RU" sz="2100" b="1" u="sng" dirty="0" smtClean="0">
                <a:solidFill>
                  <a:srgbClr val="002060"/>
                </a:solidFill>
              </a:rPr>
              <a:t>Физика</a:t>
            </a:r>
          </a:p>
          <a:p>
            <a:r>
              <a:rPr lang="ru-RU" sz="2100" dirty="0" err="1" smtClean="0">
                <a:solidFill>
                  <a:srgbClr val="002060"/>
                </a:solidFill>
              </a:rPr>
              <a:t>Каныгин</a:t>
            </a:r>
            <a:r>
              <a:rPr lang="ru-RU" sz="2100" dirty="0" smtClean="0">
                <a:solidFill>
                  <a:srgbClr val="002060"/>
                </a:solidFill>
              </a:rPr>
              <a:t> </a:t>
            </a:r>
            <a:r>
              <a:rPr lang="ru-RU" sz="2100" dirty="0">
                <a:solidFill>
                  <a:srgbClr val="002060"/>
                </a:solidFill>
              </a:rPr>
              <a:t>Максим, выпускник МОБУ «СОШ №16» (</a:t>
            </a:r>
            <a:r>
              <a:rPr lang="ru-RU" sz="2100" dirty="0" smtClean="0">
                <a:solidFill>
                  <a:srgbClr val="002060"/>
                </a:solidFill>
              </a:rPr>
              <a:t>учитель: </a:t>
            </a:r>
            <a:r>
              <a:rPr lang="ru-RU" sz="2100" dirty="0">
                <a:solidFill>
                  <a:srgbClr val="002060"/>
                </a:solidFill>
              </a:rPr>
              <a:t>Прокопьев Валерий Викторович</a:t>
            </a:r>
            <a:r>
              <a:rPr lang="ru-RU" sz="2100" dirty="0" smtClean="0">
                <a:solidFill>
                  <a:srgbClr val="002060"/>
                </a:solidFill>
              </a:rPr>
              <a:t>)</a:t>
            </a:r>
            <a:endParaRPr lang="ru-RU" sz="2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2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6071" y="99854"/>
            <a:ext cx="118698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РЕЗУЛЬТАТЫ ЕГЭ ПО РУССКОМУ ЯЗЫКУ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707712"/>
              </p:ext>
            </p:extLst>
          </p:nvPr>
        </p:nvGraphicFramePr>
        <p:xfrm>
          <a:off x="533403" y="4184651"/>
          <a:ext cx="11125197" cy="2606040"/>
        </p:xfrm>
        <a:graphic>
          <a:graphicData uri="http://schemas.openxmlformats.org/drawingml/2006/table">
            <a:tbl>
              <a:tblPr firstRow="1" bandRow="1"/>
              <a:tblGrid>
                <a:gridCol w="5325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67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633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99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Русский язык (ЕГЭ)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2019,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2020,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2021,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Доля участников, получивших от 81 до 100 баллов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sym typeface="Arial"/>
                        </a:rPr>
                        <a:t>28,3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28,4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22,77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Доля участников, </a:t>
                      </a:r>
                      <a:b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</a:b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набравших количество баллов ниже минимального (24 балла)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0,3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0,28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0,46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65319"/>
            <a:ext cx="12192000" cy="312740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20000" y="1089021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71" y="188102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</p:spTree>
    <p:extLst>
      <p:ext uri="{BB962C8B-B14F-4D97-AF65-F5344CB8AC3E}">
        <p14:creationId xmlns:p14="http://schemas.microsoft.com/office/powerpoint/2010/main" xmlns="" val="19533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78804"/>
            <a:ext cx="12192000" cy="31274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9401" y="1206501"/>
            <a:ext cx="4991100" cy="1054100"/>
          </a:xfrm>
          <a:prstGeom prst="rect">
            <a:avLst/>
          </a:prstGeom>
          <a:solidFill>
            <a:srgbClr val="00CC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6071" y="99854"/>
            <a:ext cx="118698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РЕЗУЛЬТАТЫ ЕГЭ ПО МАТЕМАТИКЕ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9415268"/>
              </p:ext>
            </p:extLst>
          </p:nvPr>
        </p:nvGraphicFramePr>
        <p:xfrm>
          <a:off x="190006" y="4171951"/>
          <a:ext cx="11590318" cy="2560320"/>
        </p:xfrm>
        <a:graphic>
          <a:graphicData uri="http://schemas.openxmlformats.org/drawingml/2006/table">
            <a:tbl>
              <a:tblPr firstRow="1" bandRow="1"/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1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4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83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Математика</a:t>
                      </a:r>
                      <a:br>
                        <a:rPr lang="ru-RU" sz="2400" dirty="0">
                          <a:effectLst/>
                          <a:latin typeface="+mn-lt"/>
                        </a:rPr>
                      </a:br>
                      <a:r>
                        <a:rPr lang="ru-RU" sz="2400" dirty="0">
                          <a:effectLst/>
                          <a:latin typeface="+mn-lt"/>
                        </a:rPr>
                        <a:t>профильный уровень</a:t>
                      </a:r>
                      <a:r>
                        <a:rPr lang="ru-RU" sz="2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+mn-lt"/>
                        </a:rPr>
                        <a:t>(ЕГЭ)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2019,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2020,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2021,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Доля участников, получивших</a:t>
                      </a:r>
                      <a:br>
                        <a:rPr lang="ru-RU" sz="2400" dirty="0">
                          <a:effectLst/>
                          <a:latin typeface="+mn-lt"/>
                        </a:rPr>
                      </a:br>
                      <a:r>
                        <a:rPr lang="ru-RU" sz="2400" dirty="0">
                          <a:effectLst/>
                          <a:latin typeface="+mn-lt"/>
                        </a:rPr>
                        <a:t>от 81 до 100 баллов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sym typeface="Arial"/>
                        </a:rPr>
                        <a:t>10,8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10,99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10,55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Доля участников, набравших количество баллов ниже</a:t>
                      </a:r>
                      <a:r>
                        <a:rPr lang="ru-RU" sz="2400" b="0" i="0" u="none" strike="noStrike" cap="non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минимального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3,1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3,14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5,53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05300" y="1089021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456" y="1466809"/>
            <a:ext cx="386098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</a:rPr>
              <a:t>ПРОФИЛЬНЫЙ УРОВЕНЬ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61300" y="188102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</p:spTree>
    <p:extLst>
      <p:ext uri="{BB962C8B-B14F-4D97-AF65-F5344CB8AC3E}">
        <p14:creationId xmlns:p14="http://schemas.microsoft.com/office/powerpoint/2010/main" xmlns="" val="37547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20" y="978804"/>
            <a:ext cx="12192000" cy="31274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6071" y="99854"/>
            <a:ext cx="118698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РЕЗУЛЬТАТЫ ОГЭ ПО МАТЕМАТИКЕ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784494"/>
              </p:ext>
            </p:extLst>
          </p:nvPr>
        </p:nvGraphicFramePr>
        <p:xfrm>
          <a:off x="380014" y="4248151"/>
          <a:ext cx="11129268" cy="2240280"/>
        </p:xfrm>
        <a:graphic>
          <a:graphicData uri="http://schemas.openxmlformats.org/drawingml/2006/table">
            <a:tbl>
              <a:tblPr firstRow="1" bandRow="1"/>
              <a:tblGrid>
                <a:gridCol w="6000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5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9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131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Математика</a:t>
                      </a:r>
                      <a:r>
                        <a:rPr lang="ru-RU" sz="2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+mn-lt"/>
                        </a:rPr>
                        <a:t>(ОГЭ)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2019,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2020,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2021,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Доля участников, набравших количество баллов ниже минимального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8,73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-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10,06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Доля участников, </a:t>
                      </a:r>
                      <a:br>
                        <a:rPr lang="ru-RU" sz="2400" dirty="0">
                          <a:effectLst/>
                          <a:latin typeface="+mn-lt"/>
                        </a:rPr>
                      </a:br>
                      <a:r>
                        <a:rPr lang="ru-RU" sz="2400" dirty="0">
                          <a:effectLst/>
                          <a:latin typeface="+mn-lt"/>
                        </a:rPr>
                        <a:t>получивших «4» и «5»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69,16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- 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42,21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05300" y="1089021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71" y="188102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</p:spTree>
    <p:extLst>
      <p:ext uri="{BB962C8B-B14F-4D97-AF65-F5344CB8AC3E}">
        <p14:creationId xmlns:p14="http://schemas.microsoft.com/office/powerpoint/2010/main" xmlns="" val="27292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65319"/>
            <a:ext cx="12192000" cy="31274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6071" y="99854"/>
            <a:ext cx="118698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РЕЗУЛЬТАТЫ ОГЭ ПО РУССКОМУ ЯЗЫКУ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3246000"/>
              </p:ext>
            </p:extLst>
          </p:nvPr>
        </p:nvGraphicFramePr>
        <p:xfrm>
          <a:off x="285011" y="4171951"/>
          <a:ext cx="11352808" cy="2606040"/>
        </p:xfrm>
        <a:graphic>
          <a:graphicData uri="http://schemas.openxmlformats.org/drawingml/2006/table">
            <a:tbl>
              <a:tblPr firstRow="1" bandRow="1"/>
              <a:tblGrid>
                <a:gridCol w="51459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33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67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67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Русский язык (ОГЭ)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2019,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2020,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2021, </a:t>
                      </a:r>
                      <a:r>
                        <a:rPr lang="ru-RU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%</a:t>
                      </a:r>
                      <a:endParaRPr lang="ru-RU" sz="27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Доля участников, </a:t>
                      </a:r>
                      <a:br>
                        <a:rPr lang="ru-RU" sz="2400" dirty="0">
                          <a:effectLst/>
                          <a:latin typeface="+mn-lt"/>
                        </a:rPr>
                      </a:br>
                      <a:r>
                        <a:rPr lang="ru-RU" sz="2400" dirty="0">
                          <a:effectLst/>
                          <a:latin typeface="+mn-lt"/>
                        </a:rPr>
                        <a:t>набравших количество</a:t>
                      </a:r>
                      <a:r>
                        <a:rPr lang="ru-RU" sz="24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+mn-lt"/>
                        </a:rPr>
                        <a:t>баллов</a:t>
                      </a:r>
                      <a:r>
                        <a:rPr lang="en-US" sz="2400" dirty="0">
                          <a:effectLst/>
                          <a:latin typeface="+mn-lt"/>
                        </a:rPr>
                        <a:t/>
                      </a:r>
                      <a:br>
                        <a:rPr lang="en-US" sz="2400" dirty="0">
                          <a:effectLst/>
                          <a:latin typeface="+mn-lt"/>
                        </a:rPr>
                      </a:br>
                      <a:r>
                        <a:rPr lang="ru-RU" sz="2400" dirty="0">
                          <a:effectLst/>
                          <a:latin typeface="+mn-lt"/>
                        </a:rPr>
                        <a:t>ниже минимального</a:t>
                      </a:r>
                      <a:endParaRPr lang="ru-RU" sz="2400" dirty="0">
                        <a:effectLst/>
                        <a:latin typeface="+mn-lt"/>
                        <a:ea typeface="Batang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u="none" strike="noStrike" kern="1200" cap="none" dirty="0" smtClean="0">
                          <a:latin typeface="+mn-lt"/>
                          <a:sym typeface="Arial"/>
                        </a:rPr>
                        <a:t>4,5</a:t>
                      </a:r>
                      <a:endParaRPr lang="ru-RU" sz="32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-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5,1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+mn-lt"/>
                        </a:rPr>
                        <a:t>Доля участников, </a:t>
                      </a:r>
                      <a:br>
                        <a:rPr lang="ru-RU" sz="2400" dirty="0">
                          <a:effectLst/>
                          <a:latin typeface="+mn-lt"/>
                        </a:rPr>
                      </a:br>
                      <a:r>
                        <a:rPr lang="ru-RU" sz="2400" dirty="0">
                          <a:effectLst/>
                          <a:latin typeface="+mn-lt"/>
                        </a:rPr>
                        <a:t>получивших «4» и «5»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58,84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-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kern="1200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44,1</a:t>
                      </a:r>
                      <a:endParaRPr lang="ru-RU" sz="3200" b="0" i="0" u="none" strike="noStrike" kern="1200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05300" y="1089021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71" y="188102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</p:spTree>
    <p:extLst>
      <p:ext uri="{BB962C8B-B14F-4D97-AF65-F5344CB8AC3E}">
        <p14:creationId xmlns:p14="http://schemas.microsoft.com/office/powerpoint/2010/main" xmlns="" val="17526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740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89852" y="109156"/>
            <a:ext cx="11874075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0001" y="3149094"/>
            <a:ext cx="12090036" cy="55399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800" dirty="0"/>
              <a:t>ПРОЕКТ ПО ПОВЫШЕНИЮ КАЧЕСТВА ОБРАЗОВАНИЯ В ШКОЛАХ</a:t>
            </a:r>
          </a:p>
        </p:txBody>
      </p:sp>
      <p:grpSp>
        <p:nvGrpSpPr>
          <p:cNvPr id="2" name="Группа 26"/>
          <p:cNvGrpSpPr/>
          <p:nvPr/>
        </p:nvGrpSpPr>
        <p:grpSpPr>
          <a:xfrm>
            <a:off x="256217" y="919089"/>
            <a:ext cx="1337625" cy="1153124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28" name="Шестиугольник 27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60749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9" name="Шестиугольник 28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100" dirty="0"/>
            </a:p>
          </p:txBody>
        </p:sp>
      </p:grpSp>
      <p:pic>
        <p:nvPicPr>
          <p:cNvPr id="1026" name="Picture 2" descr="D:\profile\Desktop\Августовский педсовет 2018\Картинки\rocket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361" y="2653472"/>
            <a:ext cx="86539" cy="86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file\Desktop\Августовский педсовет 2018\Картинки\rocket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078">
            <a:off x="548598" y="557383"/>
            <a:ext cx="1237039" cy="1237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2"/>
          <p:cNvGrpSpPr/>
          <p:nvPr/>
        </p:nvGrpSpPr>
        <p:grpSpPr>
          <a:xfrm>
            <a:off x="-2" y="3702756"/>
            <a:ext cx="2185532" cy="1887501"/>
            <a:chOff x="6013469" y="1609345"/>
            <a:chExt cx="674936" cy="581841"/>
          </a:xfrm>
          <a:solidFill>
            <a:srgbClr val="00CC9C"/>
          </a:solidFill>
        </p:grpSpPr>
        <p:sp>
          <p:nvSpPr>
            <p:cNvPr id="34" name="Шестиугольник 33"/>
            <p:cNvSpPr/>
            <p:nvPr/>
          </p:nvSpPr>
          <p:spPr>
            <a:xfrm>
              <a:off x="6013469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00CC9C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400" dirty="0" smtClean="0"/>
                <a:t>МОБУ «ООШ №1»</a:t>
              </a:r>
              <a:endParaRPr lang="ru-RU" sz="2400" dirty="0"/>
            </a:p>
          </p:txBody>
        </p:sp>
        <p:sp>
          <p:nvSpPr>
            <p:cNvPr id="35" name="Шестиугольник 34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100" dirty="0"/>
            </a:p>
          </p:txBody>
        </p:sp>
      </p:grpSp>
      <p:grpSp>
        <p:nvGrpSpPr>
          <p:cNvPr id="4" name="Группа 79"/>
          <p:cNvGrpSpPr/>
          <p:nvPr/>
        </p:nvGrpSpPr>
        <p:grpSpPr>
          <a:xfrm>
            <a:off x="4795520" y="3709452"/>
            <a:ext cx="2190259" cy="1763403"/>
            <a:chOff x="4931615" y="1436182"/>
            <a:chExt cx="1105156" cy="889774"/>
          </a:xfrm>
          <a:solidFill>
            <a:srgbClr val="00CC9C"/>
          </a:solidFill>
        </p:grpSpPr>
        <p:sp>
          <p:nvSpPr>
            <p:cNvPr id="82" name="Шестиугольник 81"/>
            <p:cNvSpPr/>
            <p:nvPr/>
          </p:nvSpPr>
          <p:spPr>
            <a:xfrm>
              <a:off x="4931615" y="1436182"/>
              <a:ext cx="1105156" cy="889774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60749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400" dirty="0" smtClean="0"/>
                <a:t>МКОУ «О(С)ОШ №14»</a:t>
              </a:r>
              <a:endParaRPr lang="ru-RU" sz="2400" dirty="0"/>
            </a:p>
          </p:txBody>
        </p:sp>
        <p:sp>
          <p:nvSpPr>
            <p:cNvPr id="83" name="Шестиугольник 82"/>
            <p:cNvSpPr/>
            <p:nvPr/>
          </p:nvSpPr>
          <p:spPr>
            <a:xfrm>
              <a:off x="5040981" y="1492043"/>
              <a:ext cx="911380" cy="765559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100" dirty="0"/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2" y="4210222"/>
            <a:ext cx="753255" cy="776988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grpSp>
        <p:nvGrpSpPr>
          <p:cNvPr id="5" name="Группа 32"/>
          <p:cNvGrpSpPr/>
          <p:nvPr/>
        </p:nvGrpSpPr>
        <p:grpSpPr>
          <a:xfrm>
            <a:off x="2293902" y="4669086"/>
            <a:ext cx="2311964" cy="1964265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39" name="Шестиугольник 38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00CC9C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400" dirty="0" smtClean="0"/>
                <a:t>МОБУ «ООШ №5»</a:t>
              </a:r>
              <a:endParaRPr lang="ru-RU" sz="2400" dirty="0"/>
            </a:p>
          </p:txBody>
        </p:sp>
        <p:sp>
          <p:nvSpPr>
            <p:cNvPr id="40" name="Шестиугольник 39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100" dirty="0"/>
            </a:p>
          </p:txBody>
        </p:sp>
      </p:grpSp>
      <p:sp>
        <p:nvSpPr>
          <p:cNvPr id="41" name="Шестиугольник 40"/>
          <p:cNvSpPr/>
          <p:nvPr/>
        </p:nvSpPr>
        <p:spPr>
          <a:xfrm>
            <a:off x="6904284" y="4842857"/>
            <a:ext cx="2190259" cy="1763403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60749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ru-RU" sz="2400" dirty="0" smtClean="0"/>
              <a:t>МОБУ «СОШ №3»</a:t>
            </a:r>
            <a:endParaRPr lang="ru-RU" sz="2400" dirty="0"/>
          </a:p>
        </p:txBody>
      </p:sp>
      <p:sp>
        <p:nvSpPr>
          <p:cNvPr id="42" name="Шестиугольник 41"/>
          <p:cNvSpPr/>
          <p:nvPr/>
        </p:nvSpPr>
        <p:spPr>
          <a:xfrm>
            <a:off x="7084907" y="4953565"/>
            <a:ext cx="1806223" cy="1517227"/>
          </a:xfrm>
          <a:prstGeom prst="hexagon">
            <a:avLst>
              <a:gd name="adj" fmla="val 2816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endParaRPr lang="ru-RU" sz="2100" dirty="0"/>
          </a:p>
        </p:txBody>
      </p:sp>
      <p:sp>
        <p:nvSpPr>
          <p:cNvPr id="43" name="Шестиугольник 42"/>
          <p:cNvSpPr/>
          <p:nvPr/>
        </p:nvSpPr>
        <p:spPr>
          <a:xfrm>
            <a:off x="9482668" y="3700423"/>
            <a:ext cx="2190259" cy="1763403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60749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r>
              <a:rPr lang="ru-RU" sz="2400" dirty="0" smtClean="0"/>
              <a:t>МОБУ «СОШ №47»</a:t>
            </a:r>
            <a:endParaRPr lang="ru-RU" sz="2400" dirty="0"/>
          </a:p>
        </p:txBody>
      </p:sp>
      <p:sp>
        <p:nvSpPr>
          <p:cNvPr id="44" name="Шестиугольник 43"/>
          <p:cNvSpPr/>
          <p:nvPr/>
        </p:nvSpPr>
        <p:spPr>
          <a:xfrm>
            <a:off x="9663290" y="3829192"/>
            <a:ext cx="1806223" cy="1517227"/>
          </a:xfrm>
          <a:prstGeom prst="hexagon">
            <a:avLst>
              <a:gd name="adj" fmla="val 2816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endParaRPr lang="ru-RU" sz="2100" dirty="0"/>
          </a:p>
        </p:txBody>
      </p:sp>
    </p:spTree>
    <p:extLst>
      <p:ext uri="{BB962C8B-B14F-4D97-AF65-F5344CB8AC3E}">
        <p14:creationId xmlns="" xmlns:p14="http://schemas.microsoft.com/office/powerpoint/2010/main" val="376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1995889" y="5416603"/>
            <a:ext cx="0" cy="148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1287462" y="44405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НАПРАВЛЕНИЕ 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65065" y="98421"/>
            <a:ext cx="4080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066" y="98421"/>
            <a:ext cx="2287033" cy="915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edu-ach.ru/sites/default/files/2021-02/%D1%80%D0%B5%D0%B3%D0%B8%D0%BE%D0%BD%D0%B0%D0%BB%D1%8C%D0%BD%D1%8B%D0%B9%20%D0%B0%D1%82%D0%BB%D0%B0%D1%81%20%D0%BE%D0%B1%D1%80%D0%B0%D0%B7%D0%BE%D0%B2%D0%B0%D1%82%D0%B5%D0%BB%D1%8C%D0%BD%D1%8B%D1%85%20%D0%BF%D1%80%D0%B0%D0%BA%D1%82%D0%B8%D0%BA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29" t="12294" b="17274"/>
          <a:stretch/>
        </p:blipFill>
        <p:spPr bwMode="auto">
          <a:xfrm>
            <a:off x="165066" y="120442"/>
            <a:ext cx="11666676" cy="6601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?r=AzEPZsRbOZEKgBhR0XGMT1RkX8GXkpPWPcrHTMf-2tKziKaKTM5SRkZCeTgDn6uOy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34" t="8839" r="40333" b="58410"/>
          <a:stretch/>
        </p:blipFill>
        <p:spPr bwMode="auto">
          <a:xfrm>
            <a:off x="10051311" y="120442"/>
            <a:ext cx="1610308" cy="1767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411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9536" y="1910661"/>
            <a:ext cx="7662977" cy="380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ru-RU" sz="2533" dirty="0"/>
              <a:t>Обеспечение глобальной конкурентоспособности российского образования, </a:t>
            </a:r>
            <a:r>
              <a:rPr lang="ru-RU" sz="2533" b="1" dirty="0"/>
              <a:t>вхождение Российской Федерации в число 10 ведущих стран </a:t>
            </a:r>
            <a:br>
              <a:rPr lang="ru-RU" sz="2533" b="1" dirty="0"/>
            </a:br>
            <a:r>
              <a:rPr lang="ru-RU" sz="2533" b="1" dirty="0"/>
              <a:t>мира по качеству общего образования</a:t>
            </a:r>
          </a:p>
          <a:p>
            <a:pPr>
              <a:spcAft>
                <a:spcPts val="1600"/>
              </a:spcAft>
            </a:pPr>
            <a:r>
              <a:rPr lang="ru-RU" sz="2533" b="1" dirty="0"/>
              <a:t>Воспитание гармонично развитой и социально ответственной личности </a:t>
            </a:r>
            <a:r>
              <a:rPr lang="ru-RU" sz="2533" dirty="0"/>
              <a:t>на основе духовно-нравственных ценностей народов Российской Федерации, исторических и национально-культурных традиций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8150" y="912187"/>
            <a:ext cx="756473" cy="2451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333" dirty="0">
                <a:solidFill>
                  <a:srgbClr val="6074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ru-RU" sz="4800" dirty="0">
              <a:solidFill>
                <a:srgbClr val="6074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111" y="191293"/>
            <a:ext cx="98509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67" b="1" dirty="0">
                <a:solidFill>
                  <a:srgbClr val="607492"/>
                </a:solidFill>
              </a:rPr>
              <a:t>О НАЦИОНАЛЬНЫХ ЦЕЛЯХ</a:t>
            </a:r>
            <a:endParaRPr lang="ru-RU" sz="373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87075" y="6493106"/>
            <a:ext cx="5176588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УКАЗ ПРЕЗИДЕНТА РФ от 07.05.2018 г. № 204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7237" y="1780220"/>
            <a:ext cx="2818151" cy="45370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51" y="1415800"/>
            <a:ext cx="3762887" cy="511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7629" y="1530247"/>
            <a:ext cx="3482332" cy="48831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34772" y="800523"/>
            <a:ext cx="765844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67" dirty="0"/>
              <a:t>и стратегических задачах развития РФ до 2024 года</a:t>
            </a:r>
            <a:endParaRPr lang="ru-RU" sz="4267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D489BE9-7993-4407-88F2-771F948C02A9}"/>
              </a:ext>
            </a:extLst>
          </p:cNvPr>
          <p:cNvSpPr/>
          <p:nvPr/>
        </p:nvSpPr>
        <p:spPr>
          <a:xfrm>
            <a:off x="489141" y="1652132"/>
            <a:ext cx="108000" cy="972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7108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1667" y="68448"/>
            <a:ext cx="11948369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РАБОТА С ОБРАЗОВАТЕЛЬНЫМИ РЕЗУЛЬТАТАМИ</a:t>
            </a:r>
            <a:endParaRPr lang="ru-RU" sz="2700" dirty="0">
              <a:solidFill>
                <a:srgbClr val="60749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7441" y="3677921"/>
            <a:ext cx="804060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>
                    <a:lumMod val="50000"/>
                  </a:schemeClr>
                </a:solidFill>
              </a:rPr>
              <a:t>01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04881" y="3677921"/>
            <a:ext cx="804060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>
                    <a:lumMod val="50000"/>
                  </a:schemeClr>
                </a:solidFill>
              </a:rPr>
              <a:t>02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87351" y="4800337"/>
            <a:ext cx="1142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347351" y="4842556"/>
            <a:ext cx="350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911547" y="3377456"/>
            <a:ext cx="416560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/>
              <a:t>ОБРАЗОВАТЕЛЬНАЯ СРЕДА ДОШКОЛЬНИКОВ</a:t>
            </a:r>
            <a:endParaRPr lang="ru-RU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32" y="3184219"/>
            <a:ext cx="720000" cy="72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3" y="4989771"/>
            <a:ext cx="682600" cy="6826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184220"/>
            <a:ext cx="792667" cy="792667"/>
          </a:xfrm>
          <a:prstGeom prst="rect">
            <a:avLst/>
          </a:prstGeom>
        </p:spPr>
      </p:pic>
      <p:cxnSp>
        <p:nvCxnSpPr>
          <p:cNvPr id="59" name="Прямая соединительная линия 58"/>
          <p:cNvCxnSpPr/>
          <p:nvPr/>
        </p:nvCxnSpPr>
        <p:spPr>
          <a:xfrm rot="5400000" flipV="1">
            <a:off x="2994347" y="2192948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7076114" y="3377456"/>
            <a:ext cx="5071237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/>
              <a:t>ШКОЛЬНАЯ СИСТЕМА ОЦЕНКИ КАЧЕСТВА ОБРАЗОВАНИЯ</a:t>
            </a:r>
            <a:endParaRPr lang="ru-RU" dirty="0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 flipV="1">
            <a:off x="9188879" y="2192948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917441" y="5526229"/>
            <a:ext cx="804060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>
                    <a:lumMod val="50000"/>
                  </a:schemeClr>
                </a:solidFill>
              </a:rPr>
              <a:t>03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102126" y="5286682"/>
            <a:ext cx="804060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>
                    <a:lumMod val="50000"/>
                  </a:schemeClr>
                </a:solidFill>
              </a:rPr>
              <a:t>04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894267" y="4937868"/>
            <a:ext cx="416560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/>
              <a:t>ПРОФЕССИОНАЛЬНОЕ РАЗВИТИЕ ПЕДАГОГОВ</a:t>
            </a:r>
            <a:endParaRPr lang="ru-RU" dirty="0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rot="5400000" flipV="1">
            <a:off x="2994347" y="3736456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7076114" y="5115860"/>
            <a:ext cx="5071237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/>
              <a:t>КАЧЕСТВО ОБРАЗОВАТЕЛЬНОЙ СРЕДЫ</a:t>
            </a:r>
            <a:endParaRPr lang="ru-RU" dirty="0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rot="5400000" flipV="1">
            <a:off x="9136880" y="3727217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71" y="5084703"/>
            <a:ext cx="576000" cy="57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183"/>
          <a:stretch/>
        </p:blipFill>
        <p:spPr>
          <a:xfrm>
            <a:off x="3351" y="0"/>
            <a:ext cx="12192000" cy="287149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47351" y="115745"/>
            <a:ext cx="11904000" cy="264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79399" y="482601"/>
            <a:ext cx="6357932" cy="1879600"/>
          </a:xfrm>
          <a:prstGeom prst="rect">
            <a:avLst/>
          </a:prstGeom>
          <a:solidFill>
            <a:srgbClr val="00CC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58440" y="499072"/>
            <a:ext cx="6280832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МОНИТОРИНГ ОБРАЗОВАТЕЛЬНЫХ ОРГАНИЗАЦИЙ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955351" y="78774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562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894267" y="3089560"/>
            <a:ext cx="4165600" cy="9848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/>
              <a:t>Система оценки образовательных достижений учащихся в условиях </a:t>
            </a:r>
            <a:r>
              <a:rPr lang="ru-RU" dirty="0" err="1" smtClean="0"/>
              <a:t>реализаци</a:t>
            </a:r>
            <a:r>
              <a:rPr lang="ru-RU" dirty="0" smtClean="0"/>
              <a:t> </a:t>
            </a:r>
            <a:r>
              <a:rPr lang="ru-RU" dirty="0"/>
              <a:t>ФГОС НОО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71" y="1723745"/>
            <a:ext cx="720000" cy="7200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184220"/>
            <a:ext cx="792667" cy="792667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6927271" y="1782338"/>
            <a:ext cx="5071237" cy="12721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/>
              <a:t>Федеральная образовательная платформа «Центр реализации государственной образовательной политики и информационных технологий»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7088799" y="3213330"/>
            <a:ext cx="3100266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прошли обучение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21 педагог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 flipV="1">
            <a:off x="9056799" y="1146443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/>
          <p:cNvSpPr/>
          <p:nvPr/>
        </p:nvSpPr>
        <p:spPr>
          <a:xfrm>
            <a:off x="6927271" y="3854175"/>
            <a:ext cx="5071237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/>
              <a:t>Центр непрерывного повышения педагогического мастерства 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7088799" y="4728717"/>
            <a:ext cx="3210103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прошли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обучение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83 педагога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rot="5400000" flipV="1">
            <a:off x="9056799" y="2718947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71" y="3976887"/>
            <a:ext cx="576000" cy="576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47351" y="115745"/>
            <a:ext cx="11904000" cy="264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6146" name="Picture 2" descr="https://avatars.mds.yandex.net/get-zen_doc/198938/pub_5b7575ca9dce6b00aa88c13f_5b7577e66cf6c700aa7df473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1" y="94430"/>
            <a:ext cx="5825360" cy="45925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87676" y="260279"/>
            <a:ext cx="13699" cy="4316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98525" y="208374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01375" y="260279"/>
            <a:ext cx="54658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767227" y="260279"/>
            <a:ext cx="0" cy="4316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01375" y="4576540"/>
            <a:ext cx="54658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9271" y="315075"/>
            <a:ext cx="5086968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dirty="0" smtClean="0">
                <a:solidFill>
                  <a:srgbClr val="607492"/>
                </a:solidFill>
              </a:rPr>
              <a:t>ПОВЫШЕНИЕ КВАЛИФИКАЦИИ ПЕДАГОГОВ</a:t>
            </a:r>
            <a:endParaRPr lang="ru-RU" sz="2700" dirty="0">
              <a:solidFill>
                <a:srgbClr val="607492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3" y="4989771"/>
            <a:ext cx="682600" cy="682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2210" y="4833375"/>
            <a:ext cx="48905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 smtClean="0"/>
              <a:t>Всероссийский конкурс «Учитель будущего» </a:t>
            </a:r>
            <a:r>
              <a:rPr lang="ru-RU" dirty="0" err="1" smtClean="0"/>
              <a:t>г.Санкт</a:t>
            </a:r>
            <a:r>
              <a:rPr lang="ru-RU" dirty="0" smtClean="0"/>
              <a:t>-Петербург</a:t>
            </a:r>
            <a:endParaRPr lang="ru-RU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5400000" flipV="1">
            <a:off x="3050209" y="3549940"/>
            <a:ext cx="0" cy="393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87193" y="5517939"/>
            <a:ext cx="4227971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Команда МОБУ «СОШ №16»: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Арнцт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Елена Викторовна</a:t>
            </a:r>
          </a:p>
          <a:p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Скопцова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Ольга Владимировна</a:t>
            </a:r>
          </a:p>
          <a:p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Ронжина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Анна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Иогансовна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791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6070912" y="736913"/>
            <a:ext cx="6867663" cy="537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9" y="216793"/>
            <a:ext cx="792667" cy="792667"/>
          </a:xfrm>
          <a:prstGeom prst="rect">
            <a:avLst/>
          </a:prstGeom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922422" y="297272"/>
            <a:ext cx="5762591" cy="2193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7280475" y="3163093"/>
            <a:ext cx="4358067" cy="333030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7676" y="260279"/>
            <a:ext cx="13699" cy="4316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01375" y="260279"/>
            <a:ext cx="54658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767227" y="260279"/>
            <a:ext cx="0" cy="4316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01375" y="4576540"/>
            <a:ext cx="54658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38349" y="173625"/>
            <a:ext cx="4502552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Реестр педагогов-наставников муниципалитета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skolkopoluchaet.ru/wp-content/uploads/2019/12/rr1015_045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981"/>
          <a:stretch>
            <a:fillRect/>
          </a:stretch>
        </p:blipFill>
        <p:spPr bwMode="auto">
          <a:xfrm>
            <a:off x="6817489" y="3073127"/>
            <a:ext cx="5374511" cy="3784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726149" y="260278"/>
            <a:ext cx="20548" cy="3320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71929" y="1018572"/>
            <a:ext cx="7974959" cy="497058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Белкина Оксана Юрьевна,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МОБУ «СОШ №12»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Иванова Наталья Викторовна, МОБУ «СОШ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№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Иванова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Наталья Владимировна, МОБУ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«ООШ №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 err="1" smtClean="0">
                <a:solidFill>
                  <a:schemeClr val="accent1">
                    <a:lumMod val="75000"/>
                  </a:schemeClr>
                </a:solidFill>
              </a:rPr>
              <a:t>Карабибер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Галина Борисовна, МОБУ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«ООШ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№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1»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</a:rPr>
              <a:t>Караганова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 Елена Александровна, МОБУ «СОШ №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16»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Карпенко Евгения Владимировна, МОБУ «СОШ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№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Курилова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Надежда Владимировна, МОБУ «СОШ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№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 err="1" smtClean="0">
                <a:solidFill>
                  <a:schemeClr val="accent1">
                    <a:lumMod val="75000"/>
                  </a:schemeClr>
                </a:solidFill>
              </a:rPr>
              <a:t>Мишичкина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Ирина Романовна, МОБУ «СОШ №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16»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Охальников Дмитрий Александрович, МОБУ «СОШ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№2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Якименко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Марина Николаевна,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МАОУ «Гимназия №1»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096000" y="377836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933235" y="138896"/>
            <a:ext cx="5258765" cy="6551272"/>
            <a:chOff x="136989" y="99853"/>
            <a:chExt cx="4123362" cy="658520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136990" y="99853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36989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36990" y="6685052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260351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142744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740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8963" y="123703"/>
            <a:ext cx="11874075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019" y="850300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2492587" y="3802098"/>
          <a:ext cx="8317653" cy="271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8896" y="3251201"/>
            <a:ext cx="10445567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000" dirty="0" smtClean="0">
                <a:solidFill>
                  <a:srgbClr val="607492"/>
                </a:solidFill>
              </a:rPr>
              <a:t>Доля молодых педагогов в ОО г. Минусинска</a:t>
            </a:r>
            <a:endParaRPr lang="ru-RU" sz="4000" dirty="0">
              <a:solidFill>
                <a:srgbClr val="607492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 rot="1800000">
            <a:off x="10608510" y="5584765"/>
            <a:ext cx="1084294" cy="934736"/>
          </a:xfrm>
          <a:prstGeom prst="hexagon">
            <a:avLst>
              <a:gd name="adj" fmla="val 3245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133" dirty="0"/>
          </a:p>
        </p:txBody>
      </p:sp>
      <p:sp>
        <p:nvSpPr>
          <p:cNvPr id="20" name="Шестиугольник 19"/>
          <p:cNvSpPr/>
          <p:nvPr/>
        </p:nvSpPr>
        <p:spPr>
          <a:xfrm rot="1800000">
            <a:off x="10447619" y="5491599"/>
            <a:ext cx="1296000" cy="1117242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60749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400" dirty="0"/>
          </a:p>
        </p:txBody>
      </p:sp>
      <p:sp>
        <p:nvSpPr>
          <p:cNvPr id="21" name="Шестиугольник 20"/>
          <p:cNvSpPr/>
          <p:nvPr/>
        </p:nvSpPr>
        <p:spPr>
          <a:xfrm rot="1800000">
            <a:off x="10553473" y="5582852"/>
            <a:ext cx="1084294" cy="934736"/>
          </a:xfrm>
          <a:prstGeom prst="hexagon">
            <a:avLst>
              <a:gd name="adj" fmla="val 2816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133" dirty="0"/>
          </a:p>
        </p:txBody>
      </p:sp>
      <p:pic>
        <p:nvPicPr>
          <p:cNvPr id="22" name="Picture 4" descr="D:\profile\Desktop\555\Иконки\Business-Graduation-Cap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2831" y="5685072"/>
            <a:ext cx="730297" cy="73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77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2"/>
          <p:cNvGrpSpPr/>
          <p:nvPr/>
        </p:nvGrpSpPr>
        <p:grpSpPr>
          <a:xfrm>
            <a:off x="5904000" y="-9662"/>
            <a:ext cx="6288000" cy="6867663"/>
            <a:chOff x="-29517" y="-7245"/>
            <a:chExt cx="4068116" cy="5150747"/>
          </a:xfrm>
        </p:grpSpPr>
        <p:pic>
          <p:nvPicPr>
            <p:cNvPr id="30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Прямоугольник 30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2" name="object 2"/>
          <p:cNvSpPr/>
          <p:nvPr/>
        </p:nvSpPr>
        <p:spPr>
          <a:xfrm>
            <a:off x="11656569" y="6743031"/>
            <a:ext cx="295487" cy="0"/>
          </a:xfrm>
          <a:custGeom>
            <a:avLst/>
            <a:gdLst/>
            <a:ahLst/>
            <a:cxnLst/>
            <a:rect l="l" t="t" r="r" b="b"/>
            <a:pathLst>
              <a:path w="221615">
                <a:moveTo>
                  <a:pt x="0" y="0"/>
                </a:moveTo>
                <a:lnTo>
                  <a:pt x="221615" y="0"/>
                </a:lnTo>
              </a:path>
            </a:pathLst>
          </a:custGeom>
          <a:ln w="9526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1105171" cy="131063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2059" y="6743031"/>
            <a:ext cx="9120293" cy="0"/>
          </a:xfrm>
          <a:custGeom>
            <a:avLst/>
            <a:gdLst/>
            <a:ahLst/>
            <a:cxnLst/>
            <a:rect l="l" t="t" r="r" b="b"/>
            <a:pathLst>
              <a:path w="6840220">
                <a:moveTo>
                  <a:pt x="0" y="0"/>
                </a:moveTo>
                <a:lnTo>
                  <a:pt x="6839986" y="1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2790613" cy="1371600"/>
          </a:xfrm>
          <a:custGeom>
            <a:avLst/>
            <a:gdLst/>
            <a:ahLst/>
            <a:cxnLst/>
            <a:rect l="l" t="t" r="r" b="b"/>
            <a:pathLst>
              <a:path w="904875" h="1028700">
                <a:moveTo>
                  <a:pt x="904875" y="0"/>
                </a:moveTo>
                <a:lnTo>
                  <a:pt x="0" y="0"/>
                </a:lnTo>
                <a:lnTo>
                  <a:pt x="0" y="1028700"/>
                </a:lnTo>
                <a:lnTo>
                  <a:pt x="904875" y="1028700"/>
                </a:lnTo>
                <a:lnTo>
                  <a:pt x="904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8527" y="1619503"/>
            <a:ext cx="5158532" cy="314147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8900" y="3146551"/>
            <a:ext cx="204893" cy="1667120"/>
          </a:xfrm>
          <a:prstGeom prst="rect">
            <a:avLst/>
          </a:prstGeom>
        </p:spPr>
        <p:txBody>
          <a:bodyPr vert="horz" wrap="square" lIns="0" tIns="109217" rIns="0" bIns="0" rtlCol="0">
            <a:spAutoFit/>
          </a:bodyPr>
          <a:lstStyle/>
          <a:p>
            <a:pPr marL="16933">
              <a:spcBef>
                <a:spcPts val="860"/>
              </a:spcBef>
            </a:pPr>
            <a:r>
              <a:rPr sz="1200" spc="-7" dirty="0">
                <a:latin typeface="Arial"/>
                <a:cs typeface="Arial"/>
              </a:rPr>
              <a:t>25</a:t>
            </a:r>
            <a:endParaRPr sz="1200" dirty="0">
              <a:latin typeface="Arial"/>
              <a:cs typeface="Arial"/>
            </a:endParaRPr>
          </a:p>
          <a:p>
            <a:pPr marL="16933">
              <a:spcBef>
                <a:spcPts val="733"/>
              </a:spcBef>
            </a:pPr>
            <a:r>
              <a:rPr sz="1200" spc="-7" dirty="0">
                <a:latin typeface="Arial"/>
                <a:cs typeface="Arial"/>
              </a:rPr>
              <a:t>20</a:t>
            </a:r>
            <a:endParaRPr sz="1200" dirty="0">
              <a:latin typeface="Arial"/>
              <a:cs typeface="Arial"/>
            </a:endParaRPr>
          </a:p>
          <a:p>
            <a:pPr marL="16933">
              <a:spcBef>
                <a:spcPts val="727"/>
              </a:spcBef>
            </a:pPr>
            <a:r>
              <a:rPr sz="1200" spc="-7" dirty="0">
                <a:latin typeface="Arial"/>
                <a:cs typeface="Arial"/>
              </a:rPr>
              <a:t>15</a:t>
            </a:r>
            <a:endParaRPr sz="1200" dirty="0">
              <a:latin typeface="Arial"/>
              <a:cs typeface="Arial"/>
            </a:endParaRPr>
          </a:p>
          <a:p>
            <a:pPr marL="16933">
              <a:spcBef>
                <a:spcPts val="727"/>
              </a:spcBef>
            </a:pPr>
            <a:r>
              <a:rPr sz="1200" spc="-7" dirty="0">
                <a:latin typeface="Arial"/>
                <a:cs typeface="Arial"/>
              </a:rPr>
              <a:t>10</a:t>
            </a:r>
            <a:endParaRPr sz="1200" dirty="0">
              <a:latin typeface="Arial"/>
              <a:cs typeface="Arial"/>
            </a:endParaRPr>
          </a:p>
          <a:p>
            <a:pPr marL="101597">
              <a:spcBef>
                <a:spcPts val="733"/>
              </a:spcBef>
            </a:pPr>
            <a:r>
              <a:rPr sz="1200" spc="-7" dirty="0">
                <a:latin typeface="Arial"/>
                <a:cs typeface="Arial"/>
              </a:rPr>
              <a:t>5</a:t>
            </a:r>
            <a:endParaRPr sz="1200" dirty="0">
              <a:latin typeface="Arial"/>
              <a:cs typeface="Arial"/>
            </a:endParaRPr>
          </a:p>
          <a:p>
            <a:pPr marL="101597">
              <a:spcBef>
                <a:spcPts val="727"/>
              </a:spcBef>
            </a:pPr>
            <a:r>
              <a:rPr sz="1200" spc="-7" dirty="0"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8900" y="2044022"/>
            <a:ext cx="204893" cy="1118252"/>
          </a:xfrm>
          <a:prstGeom prst="rect">
            <a:avLst/>
          </a:prstGeom>
        </p:spPr>
        <p:txBody>
          <a:bodyPr vert="horz" wrap="square" lIns="0" tIns="109217" rIns="0" bIns="0" rtlCol="0">
            <a:spAutoFit/>
          </a:bodyPr>
          <a:lstStyle/>
          <a:p>
            <a:pPr marL="16933">
              <a:spcBef>
                <a:spcPts val="860"/>
              </a:spcBef>
            </a:pPr>
            <a:r>
              <a:rPr sz="1200" spc="-7" dirty="0">
                <a:latin typeface="Arial"/>
                <a:cs typeface="Arial"/>
              </a:rPr>
              <a:t>45</a:t>
            </a:r>
            <a:endParaRPr sz="1200" dirty="0">
              <a:latin typeface="Arial"/>
              <a:cs typeface="Arial"/>
            </a:endParaRPr>
          </a:p>
          <a:p>
            <a:pPr marL="16933">
              <a:spcBef>
                <a:spcPts val="733"/>
              </a:spcBef>
            </a:pPr>
            <a:r>
              <a:rPr sz="1200" spc="-7" dirty="0">
                <a:latin typeface="Arial"/>
                <a:cs typeface="Arial"/>
              </a:rPr>
              <a:t>40</a:t>
            </a:r>
            <a:endParaRPr sz="1200" dirty="0">
              <a:latin typeface="Arial"/>
              <a:cs typeface="Arial"/>
            </a:endParaRPr>
          </a:p>
          <a:p>
            <a:pPr marL="16933">
              <a:spcBef>
                <a:spcPts val="727"/>
              </a:spcBef>
            </a:pPr>
            <a:r>
              <a:rPr sz="1200" spc="-7" dirty="0">
                <a:latin typeface="Arial"/>
                <a:cs typeface="Arial"/>
              </a:rPr>
              <a:t>35</a:t>
            </a:r>
            <a:endParaRPr sz="1200" dirty="0">
              <a:latin typeface="Arial"/>
              <a:cs typeface="Arial"/>
            </a:endParaRPr>
          </a:p>
          <a:p>
            <a:pPr marL="16933">
              <a:spcBef>
                <a:spcPts val="733"/>
              </a:spcBef>
            </a:pPr>
            <a:r>
              <a:rPr sz="1200" dirty="0">
                <a:latin typeface="Arial"/>
                <a:cs typeface="Arial"/>
              </a:rPr>
              <a:t>30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05975" y="4843948"/>
            <a:ext cx="973667" cy="3094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900" spc="-7" dirty="0" smtClean="0">
                <a:latin typeface="Arial"/>
                <a:cs typeface="Arial"/>
              </a:rPr>
              <a:t>201</a:t>
            </a:r>
            <a:r>
              <a:rPr lang="ru-RU" sz="1900" spc="-7" dirty="0" smtClean="0">
                <a:latin typeface="Arial"/>
                <a:cs typeface="Arial"/>
              </a:rPr>
              <a:t>9</a:t>
            </a:r>
            <a:r>
              <a:rPr sz="1900" spc="-100" dirty="0" smtClean="0">
                <a:latin typeface="Arial"/>
                <a:cs typeface="Arial"/>
              </a:rPr>
              <a:t> </a:t>
            </a:r>
            <a:r>
              <a:rPr sz="1900" spc="-33" dirty="0">
                <a:latin typeface="Arial"/>
                <a:cs typeface="Arial"/>
              </a:rPr>
              <a:t>год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0900" y="1527254"/>
            <a:ext cx="200055" cy="6341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/>
            <a:r>
              <a:rPr sz="1300" dirty="0">
                <a:latin typeface="Arial"/>
                <a:cs typeface="Arial"/>
              </a:rPr>
              <a:t>x 1</a:t>
            </a:r>
            <a:r>
              <a:rPr sz="1300" spc="-7" dirty="0">
                <a:latin typeface="Arial"/>
                <a:cs typeface="Arial"/>
              </a:rPr>
              <a:t>0</a:t>
            </a:r>
            <a:r>
              <a:rPr sz="1300" dirty="0">
                <a:latin typeface="Arial"/>
                <a:cs typeface="Arial"/>
              </a:rPr>
              <a:t>0</a:t>
            </a:r>
            <a:r>
              <a:rPr sz="1300" spc="-7" dirty="0">
                <a:latin typeface="Arial"/>
                <a:cs typeface="Arial"/>
              </a:rPr>
              <a:t>0</a:t>
            </a:r>
            <a:r>
              <a:rPr sz="1300" dirty="0">
                <a:latin typeface="Arial"/>
                <a:cs typeface="Arial"/>
              </a:rPr>
              <a:t>0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57705" y="238665"/>
            <a:ext cx="3844713" cy="7258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sz="2700" dirty="0">
                <a:solidFill>
                  <a:srgbClr val="5F7492"/>
                </a:solidFill>
              </a:rPr>
              <a:t>ИЗМЕНЕНИЕ</a:t>
            </a:r>
            <a:endParaRPr sz="2700" dirty="0"/>
          </a:p>
          <a:p>
            <a:pPr marL="16933">
              <a:lnSpc>
                <a:spcPct val="100000"/>
              </a:lnSpc>
              <a:spcBef>
                <a:spcPts val="13"/>
              </a:spcBef>
            </a:pPr>
            <a:r>
              <a:rPr sz="1900" spc="-20" dirty="0"/>
              <a:t>ЧИСЛЕННОСТИ</a:t>
            </a:r>
            <a:r>
              <a:rPr sz="1900" spc="-7" dirty="0"/>
              <a:t> </a:t>
            </a:r>
            <a:r>
              <a:rPr sz="1900" spc="-13" dirty="0"/>
              <a:t>ОБУЧАЮЩИХСЯ</a:t>
            </a:r>
            <a:endParaRPr sz="1900" dirty="0"/>
          </a:p>
        </p:txBody>
      </p:sp>
      <p:sp>
        <p:nvSpPr>
          <p:cNvPr id="16" name="object 16"/>
          <p:cNvSpPr txBox="1"/>
          <p:nvPr/>
        </p:nvSpPr>
        <p:spPr>
          <a:xfrm>
            <a:off x="1368721" y="3282696"/>
            <a:ext cx="872067" cy="5403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ru-RU" sz="1900" dirty="0" smtClean="0">
                <a:solidFill>
                  <a:srgbClr val="FFFFFF"/>
                </a:solidFill>
                <a:latin typeface="Arial"/>
                <a:cs typeface="Arial"/>
              </a:rPr>
              <a:t>  9567</a:t>
            </a:r>
            <a:endParaRPr sz="1900" dirty="0">
              <a:latin typeface="Arial"/>
              <a:cs typeface="Arial"/>
            </a:endParaRPr>
          </a:p>
          <a:p>
            <a:pPr marL="85511">
              <a:spcBef>
                <a:spcPts val="20"/>
              </a:spcBef>
            </a:pPr>
            <a:r>
              <a:rPr sz="1500" spc="-7" dirty="0">
                <a:solidFill>
                  <a:srgbClr val="FFFFFF"/>
                </a:solidFill>
                <a:latin typeface="Arial"/>
                <a:cs typeface="Arial"/>
              </a:rPr>
              <a:t>человек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49387" y="3282696"/>
            <a:ext cx="889847" cy="5249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ru-RU" dirty="0" smtClean="0">
                <a:solidFill>
                  <a:srgbClr val="FFFFFF"/>
                </a:solidFill>
              </a:rPr>
              <a:t>9836</a:t>
            </a:r>
            <a:endParaRPr sz="1900" dirty="0">
              <a:latin typeface="Arial"/>
              <a:cs typeface="Arial"/>
            </a:endParaRPr>
          </a:p>
          <a:p>
            <a:pPr marL="93978">
              <a:spcBef>
                <a:spcPts val="20"/>
              </a:spcBef>
            </a:pPr>
            <a:r>
              <a:rPr sz="1500" spc="-7" dirty="0">
                <a:solidFill>
                  <a:srgbClr val="FFFFFF"/>
                </a:solidFill>
                <a:latin typeface="Arial"/>
                <a:cs typeface="Arial"/>
              </a:rPr>
              <a:t>человек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95526" y="1383612"/>
            <a:ext cx="889847" cy="54117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spcBef>
                <a:spcPts val="140"/>
              </a:spcBef>
            </a:pPr>
            <a:r>
              <a:rPr lang="ru-RU" sz="1900" dirty="0" smtClean="0">
                <a:solidFill>
                  <a:srgbClr val="C11525"/>
                </a:solidFill>
                <a:latin typeface="Arial"/>
                <a:cs typeface="Arial"/>
              </a:rPr>
              <a:t>10116</a:t>
            </a:r>
            <a:endParaRPr sz="1900" dirty="0">
              <a:latin typeface="Arial"/>
              <a:cs typeface="Arial"/>
            </a:endParaRPr>
          </a:p>
          <a:p>
            <a:pPr marL="93978">
              <a:spcBef>
                <a:spcPts val="13"/>
              </a:spcBef>
            </a:pPr>
            <a:r>
              <a:rPr sz="1500" spc="-7" dirty="0">
                <a:latin typeface="Arial"/>
                <a:cs typeface="Arial"/>
              </a:rPr>
              <a:t>человек</a:t>
            </a:r>
            <a:endParaRPr sz="1500" dirty="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6564205" y="1493182"/>
          <a:ext cx="5284611" cy="4257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7415"/>
                <a:gridCol w="1141303"/>
                <a:gridCol w="1135893"/>
              </a:tblGrid>
              <a:tr h="609600">
                <a:tc row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УЧИТЕЛЯ</a:t>
                      </a: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600" spc="-3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СПЕЦИАЛИСТЫ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03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-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ВАКАНСИИ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чел.</a:t>
                      </a:r>
                    </a:p>
                  </a:txBody>
                  <a:tcPr marL="0" marR="0" marT="5503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06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900" spc="-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900" spc="-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900" spc="-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1900" spc="-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14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Русский язык и литература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9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Иностранный</a:t>
                      </a:r>
                      <a:r>
                        <a:rPr sz="1900" spc="-6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язык</a:t>
                      </a: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14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900" spc="-5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Математика</a:t>
                      </a:r>
                      <a:r>
                        <a:rPr lang="ru-RU" sz="1900" spc="-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, физика, информатика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spc="-5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Химия, биология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Начальные  классы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4187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53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900" spc="-5" dirty="0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Психологи, логопеды</a:t>
                      </a:r>
                      <a:endParaRPr lang="ru-RU" sz="190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503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03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9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5033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6559465" y="111083"/>
            <a:ext cx="3651673" cy="131061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700" dirty="0">
                <a:solidFill>
                  <a:schemeClr val="bg1"/>
                </a:solidFill>
                <a:latin typeface="Arial"/>
                <a:cs typeface="Arial"/>
              </a:rPr>
              <a:t>ОБЕСПЕЧЕНИЕ</a:t>
            </a:r>
          </a:p>
          <a:p>
            <a:pPr marL="16933">
              <a:spcBef>
                <a:spcPts val="13"/>
              </a:spcBef>
            </a:pPr>
            <a:r>
              <a:rPr sz="1900" spc="-7" dirty="0">
                <a:solidFill>
                  <a:schemeClr val="bg1"/>
                </a:solidFill>
                <a:latin typeface="Arial"/>
                <a:cs typeface="Arial"/>
              </a:rPr>
              <a:t>СФЕРЫ</a:t>
            </a:r>
            <a:r>
              <a:rPr sz="1900" spc="-5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chemeClr val="bg1"/>
                </a:solidFill>
                <a:latin typeface="Arial"/>
                <a:cs typeface="Arial"/>
              </a:rPr>
              <a:t>ОБРАЗОВАНИЯ</a:t>
            </a:r>
            <a:endParaRPr sz="1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6933"/>
            <a:r>
              <a:rPr sz="1900" spc="-13" dirty="0">
                <a:solidFill>
                  <a:schemeClr val="bg1"/>
                </a:solidFill>
                <a:latin typeface="Arial"/>
                <a:cs typeface="Arial"/>
              </a:rPr>
              <a:t>ПЕДАГОГИЧЕСКИМИ</a:t>
            </a:r>
            <a:r>
              <a:rPr sz="1900" spc="2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900" spc="-13" dirty="0">
                <a:solidFill>
                  <a:schemeClr val="bg1"/>
                </a:solidFill>
                <a:latin typeface="Arial"/>
                <a:cs typeface="Arial"/>
              </a:rPr>
              <a:t>КАДРАМИ</a:t>
            </a:r>
            <a:endParaRPr sz="1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object 21"/>
          <p:cNvGrpSpPr/>
          <p:nvPr/>
        </p:nvGrpSpPr>
        <p:grpSpPr>
          <a:xfrm>
            <a:off x="150027" y="5565655"/>
            <a:ext cx="1892300" cy="1128607"/>
            <a:chOff x="287337" y="4026318"/>
            <a:chExt cx="1419225" cy="84645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337" y="4026318"/>
              <a:ext cx="724877" cy="8460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3025" y="4114622"/>
              <a:ext cx="663219" cy="75774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330618" y="6029079"/>
            <a:ext cx="5879253" cy="33940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00" spc="-13" dirty="0">
                <a:latin typeface="Arial"/>
                <a:cs typeface="Arial"/>
              </a:rPr>
              <a:t>большое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13" dirty="0">
                <a:latin typeface="Arial"/>
                <a:cs typeface="Arial"/>
              </a:rPr>
              <a:t>количество</a:t>
            </a:r>
            <a:r>
              <a:rPr sz="2100" spc="7" dirty="0">
                <a:latin typeface="Arial"/>
                <a:cs typeface="Arial"/>
              </a:rPr>
              <a:t> </a:t>
            </a:r>
            <a:r>
              <a:rPr sz="2100" spc="-13" dirty="0">
                <a:latin typeface="Arial"/>
                <a:cs typeface="Arial"/>
              </a:rPr>
              <a:t>педагогических</a:t>
            </a:r>
            <a:r>
              <a:rPr sz="2100" spc="27" dirty="0">
                <a:latin typeface="Arial"/>
                <a:cs typeface="Arial"/>
              </a:rPr>
              <a:t> </a:t>
            </a:r>
            <a:r>
              <a:rPr sz="2100" spc="-7" dirty="0">
                <a:latin typeface="Arial"/>
                <a:cs typeface="Arial"/>
              </a:rPr>
              <a:t>вакансий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22220" y="4843948"/>
            <a:ext cx="3529753" cy="109431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978">
              <a:spcBef>
                <a:spcPts val="133"/>
              </a:spcBef>
              <a:tabLst>
                <a:tab pos="1688211" algn="l"/>
              </a:tabLst>
            </a:pPr>
            <a:r>
              <a:rPr sz="1900" spc="-7" dirty="0" smtClean="0">
                <a:latin typeface="Arial"/>
                <a:cs typeface="Arial"/>
              </a:rPr>
              <a:t>20</a:t>
            </a:r>
            <a:r>
              <a:rPr lang="ru-RU" sz="1900" spc="-7" dirty="0" smtClean="0">
                <a:latin typeface="Arial"/>
                <a:cs typeface="Arial"/>
              </a:rPr>
              <a:t>20</a:t>
            </a:r>
            <a:r>
              <a:rPr sz="1900" spc="-7" dirty="0" smtClean="0">
                <a:latin typeface="Arial"/>
                <a:cs typeface="Arial"/>
              </a:rPr>
              <a:t> </a:t>
            </a:r>
            <a:r>
              <a:rPr sz="1900" spc="-33" dirty="0">
                <a:latin typeface="Arial"/>
                <a:cs typeface="Arial"/>
              </a:rPr>
              <a:t>год	</a:t>
            </a:r>
            <a:r>
              <a:rPr sz="1900" spc="-7" dirty="0" smtClean="0">
                <a:latin typeface="Arial"/>
                <a:cs typeface="Arial"/>
              </a:rPr>
              <a:t>20</a:t>
            </a:r>
            <a:r>
              <a:rPr lang="ru-RU" sz="1900" spc="-7" dirty="0" smtClean="0">
                <a:latin typeface="Arial"/>
                <a:cs typeface="Arial"/>
              </a:rPr>
              <a:t>21</a:t>
            </a:r>
            <a:r>
              <a:rPr sz="1900" spc="-60" dirty="0" smtClean="0">
                <a:latin typeface="Arial"/>
                <a:cs typeface="Arial"/>
              </a:rPr>
              <a:t> </a:t>
            </a:r>
            <a:r>
              <a:rPr sz="1900" spc="-33" dirty="0">
                <a:latin typeface="Arial"/>
                <a:cs typeface="Arial"/>
              </a:rPr>
              <a:t>год</a:t>
            </a:r>
            <a:endParaRPr sz="1900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2700" dirty="0">
              <a:latin typeface="Arial"/>
              <a:cs typeface="Arial"/>
            </a:endParaRPr>
          </a:p>
          <a:p>
            <a:pPr marL="16933">
              <a:spcBef>
                <a:spcPts val="7"/>
              </a:spcBef>
            </a:pPr>
            <a:r>
              <a:rPr sz="2400" spc="-27" dirty="0">
                <a:latin typeface="Arial"/>
                <a:cs typeface="Arial"/>
              </a:rPr>
              <a:t>КЛЮЧЕВАЯ</a:t>
            </a:r>
            <a:r>
              <a:rPr sz="2400" spc="-53" dirty="0">
                <a:latin typeface="Arial"/>
                <a:cs typeface="Arial"/>
              </a:rPr>
              <a:t> </a:t>
            </a:r>
            <a:r>
              <a:rPr sz="2400" spc="-13" dirty="0">
                <a:latin typeface="Arial"/>
                <a:cs typeface="Arial"/>
              </a:rPr>
              <a:t>ПРОБЛЕМА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75615" y="5521223"/>
            <a:ext cx="1020741" cy="117249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08724" y="5639738"/>
            <a:ext cx="882903" cy="1053981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2542202" y="5971981"/>
            <a:ext cx="3504353" cy="847"/>
          </a:xfrm>
          <a:custGeom>
            <a:avLst/>
            <a:gdLst/>
            <a:ahLst/>
            <a:cxnLst/>
            <a:rect l="l" t="t" r="r" b="b"/>
            <a:pathLst>
              <a:path w="2628265" h="635">
                <a:moveTo>
                  <a:pt x="0" y="12"/>
                </a:moveTo>
                <a:lnTo>
                  <a:pt x="2627884" y="0"/>
                </a:lnTo>
              </a:path>
            </a:pathLst>
          </a:custGeom>
          <a:ln w="38100">
            <a:solidFill>
              <a:srgbClr val="C11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2"/>
          <p:cNvGrpSpPr/>
          <p:nvPr/>
        </p:nvGrpSpPr>
        <p:grpSpPr>
          <a:xfrm>
            <a:off x="0" y="-9662"/>
            <a:ext cx="6288000" cy="6867663"/>
            <a:chOff x="-29517" y="-7245"/>
            <a:chExt cx="4068116" cy="5150747"/>
          </a:xfrm>
        </p:grpSpPr>
        <p:pic>
          <p:nvPicPr>
            <p:cNvPr id="25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867" y="144649"/>
            <a:ext cx="12970933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ИНФРАСТРУКТУРА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ОБЩЕГО ОБРАЗОВАНИЯ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151" y="1136782"/>
            <a:ext cx="5192249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Замена пожарной сигнализации – 3 школы</a:t>
            </a:r>
            <a:endParaRPr lang="ru-RU" sz="2100" dirty="0">
              <a:solidFill>
                <a:schemeClr val="bg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772278069"/>
              </p:ext>
            </p:extLst>
          </p:nvPr>
        </p:nvGraphicFramePr>
        <p:xfrm>
          <a:off x="7338770" y="4218840"/>
          <a:ext cx="4175897" cy="2499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929589505"/>
              </p:ext>
            </p:extLst>
          </p:nvPr>
        </p:nvGraphicFramePr>
        <p:xfrm>
          <a:off x="7475027" y="817669"/>
          <a:ext cx="3692152" cy="227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430150" y="2624514"/>
            <a:ext cx="5554135" cy="160043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dirty="0" smtClean="0"/>
              <a:t>Обеспечение антитеррористической защищенности</a:t>
            </a:r>
            <a:endParaRPr lang="ru-RU" sz="3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616012" y="4019829"/>
            <a:ext cx="871386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350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7002" y="1016527"/>
            <a:ext cx="1184357" cy="1184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7737" y="1342359"/>
            <a:ext cx="1366449" cy="83820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9045229" y="4027012"/>
            <a:ext cx="662996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06730" y="1755413"/>
            <a:ext cx="3905679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Капитальный ремонт – 2 школы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3182" y="2446294"/>
            <a:ext cx="4148374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Замена деревянных окон –5 школ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70605" y="3128142"/>
            <a:ext cx="4641457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Капитальный ремонт крыши –1 школа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7699" y="3931911"/>
            <a:ext cx="3313145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Ремонт бассейна –1 школа</a:t>
            </a:r>
            <a:endParaRPr lang="ru-RU" sz="2100" dirty="0">
              <a:solidFill>
                <a:schemeClr val="bg1"/>
              </a:solidFill>
            </a:endParaRPr>
          </a:p>
        </p:txBody>
      </p:sp>
      <p:grpSp>
        <p:nvGrpSpPr>
          <p:cNvPr id="6" name="Группа 30"/>
          <p:cNvGrpSpPr/>
          <p:nvPr/>
        </p:nvGrpSpPr>
        <p:grpSpPr>
          <a:xfrm>
            <a:off x="190123" y="4555684"/>
            <a:ext cx="5814707" cy="1922392"/>
            <a:chOff x="3555775" y="1161243"/>
            <a:chExt cx="4361030" cy="1441794"/>
          </a:xfrm>
        </p:grpSpPr>
        <p:grpSp>
          <p:nvGrpSpPr>
            <p:cNvPr id="10" name="Группа 24"/>
            <p:cNvGrpSpPr/>
            <p:nvPr/>
          </p:nvGrpSpPr>
          <p:grpSpPr>
            <a:xfrm>
              <a:off x="3555775" y="1161243"/>
              <a:ext cx="4361030" cy="720897"/>
              <a:chOff x="3555775" y="1161243"/>
              <a:chExt cx="4361030" cy="720897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55775" y="1161243"/>
                <a:ext cx="1046330" cy="720897"/>
              </a:xfrm>
              <a:prstGeom prst="rect">
                <a:avLst/>
              </a:prstGeom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660675" y="1161243"/>
                <a:ext cx="1046330" cy="720897"/>
              </a:xfrm>
              <a:prstGeom prst="rect">
                <a:avLst/>
              </a:prstGeom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765575" y="1161243"/>
                <a:ext cx="1046330" cy="720897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0475" y="1161243"/>
                <a:ext cx="1046330" cy="720897"/>
              </a:xfrm>
              <a:prstGeom prst="rect">
                <a:avLst/>
              </a:prstGeom>
            </p:spPr>
          </p:pic>
        </p:grpSp>
        <p:grpSp>
          <p:nvGrpSpPr>
            <p:cNvPr id="13" name="Группа 25"/>
            <p:cNvGrpSpPr/>
            <p:nvPr/>
          </p:nvGrpSpPr>
          <p:grpSpPr>
            <a:xfrm>
              <a:off x="3555775" y="1882140"/>
              <a:ext cx="4361030" cy="720897"/>
              <a:chOff x="3555775" y="1161243"/>
              <a:chExt cx="4361030" cy="720897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55775" y="1161243"/>
                <a:ext cx="1046330" cy="720897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660675" y="1161243"/>
                <a:ext cx="1046330" cy="720897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765575" y="1161243"/>
                <a:ext cx="1046330" cy="720897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70475" y="1161243"/>
                <a:ext cx="1046330" cy="7208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871826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4" r="20027" b="3708"/>
          <a:stretch/>
        </p:blipFill>
        <p:spPr>
          <a:xfrm>
            <a:off x="-25768" y="1"/>
            <a:ext cx="612176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768" y="1"/>
            <a:ext cx="6121769" cy="6858001"/>
          </a:xfrm>
          <a:prstGeom prst="rect">
            <a:avLst/>
          </a:prstGeom>
          <a:solidFill>
            <a:srgbClr val="60749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3373" y="1850364"/>
            <a:ext cx="5480049" cy="44473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900" dirty="0">
                <a:solidFill>
                  <a:schemeClr val="bg1"/>
                </a:solidFill>
              </a:rPr>
              <a:t>РАЗВИТИЕ </a:t>
            </a:r>
            <a:r>
              <a:rPr lang="ru-RU" sz="2900" dirty="0" smtClean="0">
                <a:solidFill>
                  <a:schemeClr val="bg1"/>
                </a:solidFill>
              </a:rPr>
              <a:t>МУНИЦИПАЛЬНОЙ </a:t>
            </a:r>
            <a:r>
              <a:rPr lang="ru-RU" sz="2900" dirty="0">
                <a:solidFill>
                  <a:schemeClr val="bg1"/>
                </a:solidFill>
              </a:rPr>
              <a:t>СИСТЕМЫ ОЦЕНКИ КАЧЕСТВА ОБРАЗОВАНИЯ,</a:t>
            </a:r>
          </a:p>
          <a:p>
            <a:pPr marL="241294"/>
            <a:r>
              <a:rPr lang="ru-RU" sz="2700" dirty="0">
                <a:solidFill>
                  <a:schemeClr val="bg1"/>
                </a:solidFill>
              </a:rPr>
              <a:t>включающей в себя</a:t>
            </a:r>
            <a:br>
              <a:rPr lang="ru-RU" sz="2700" dirty="0">
                <a:solidFill>
                  <a:schemeClr val="bg1"/>
                </a:solidFill>
              </a:rPr>
            </a:br>
            <a:r>
              <a:rPr lang="ru-RU" sz="2700" dirty="0">
                <a:solidFill>
                  <a:schemeClr val="bg1"/>
                </a:solidFill>
              </a:rPr>
              <a:t>оценку образовательных результатов, учительских компетенций, качества образовательной среды</a:t>
            </a:r>
            <a:br>
              <a:rPr lang="ru-RU" sz="2700" dirty="0">
                <a:solidFill>
                  <a:schemeClr val="bg1"/>
                </a:solidFill>
              </a:rPr>
            </a:br>
            <a:r>
              <a:rPr lang="ru-RU" sz="2700" dirty="0">
                <a:solidFill>
                  <a:schemeClr val="bg1"/>
                </a:solidFill>
              </a:rPr>
              <a:t>на </a:t>
            </a:r>
            <a:r>
              <a:rPr lang="ru-RU" sz="2700" dirty="0" smtClean="0">
                <a:solidFill>
                  <a:schemeClr val="bg1"/>
                </a:solidFill>
              </a:rPr>
              <a:t>школьном и муниципальном  </a:t>
            </a:r>
            <a:r>
              <a:rPr lang="ru-RU" sz="2700" dirty="0">
                <a:solidFill>
                  <a:schemeClr val="bg1"/>
                </a:solidFill>
              </a:rPr>
              <a:t>уровнях</a:t>
            </a:r>
            <a:endParaRPr lang="ru-RU" sz="2900" dirty="0">
              <a:solidFill>
                <a:schemeClr val="bg1"/>
              </a:solidFill>
            </a:endParaRPr>
          </a:p>
        </p:txBody>
      </p:sp>
      <p:pic>
        <p:nvPicPr>
          <p:cNvPr id="7189" name="Рисунок 7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58" y="570811"/>
            <a:ext cx="911676" cy="911676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515296" y="1626505"/>
            <a:ext cx="27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720407" y="654337"/>
            <a:ext cx="1491684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/>
                </a:solidFill>
              </a:rPr>
              <a:t>ЦЕЛЬ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36" y="26067"/>
            <a:ext cx="1493351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9600" dirty="0">
                <a:solidFill>
                  <a:srgbClr val="607492"/>
                </a:solidFill>
              </a:rPr>
              <a:t>01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5036" y="1999635"/>
            <a:ext cx="192000" cy="120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2164423" y="6526724"/>
            <a:ext cx="3704339" cy="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075785" y="706875"/>
            <a:ext cx="2122755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rgbClr val="607492"/>
                </a:solidFill>
              </a:rPr>
              <a:t>ЗАДАЧИ</a:t>
            </a:r>
          </a:p>
        </p:txBody>
      </p:sp>
      <p:grpSp>
        <p:nvGrpSpPr>
          <p:cNvPr id="2" name="Группа 76"/>
          <p:cNvGrpSpPr/>
          <p:nvPr/>
        </p:nvGrpSpPr>
        <p:grpSpPr>
          <a:xfrm>
            <a:off x="6257904" y="573803"/>
            <a:ext cx="1636841" cy="896900"/>
            <a:chOff x="4686044" y="406097"/>
            <a:chExt cx="1074590" cy="588817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5600974" y="615580"/>
              <a:ext cx="159660" cy="159660"/>
            </a:xfrm>
            <a:custGeom>
              <a:avLst/>
              <a:gdLst>
                <a:gd name="T0" fmla="*/ 697 w 2399"/>
                <a:gd name="T1" fmla="*/ 112 h 2401"/>
                <a:gd name="T2" fmla="*/ 933 w 2399"/>
                <a:gd name="T3" fmla="*/ 31 h 2401"/>
                <a:gd name="T4" fmla="*/ 1196 w 2399"/>
                <a:gd name="T5" fmla="*/ 0 h 2401"/>
                <a:gd name="T6" fmla="*/ 1454 w 2399"/>
                <a:gd name="T7" fmla="*/ 29 h 2401"/>
                <a:gd name="T8" fmla="*/ 1411 w 2399"/>
                <a:gd name="T9" fmla="*/ 414 h 2401"/>
                <a:gd name="T10" fmla="*/ 1078 w 2399"/>
                <a:gd name="T11" fmla="*/ 395 h 2401"/>
                <a:gd name="T12" fmla="*/ 901 w 2399"/>
                <a:gd name="T13" fmla="*/ 443 h 2401"/>
                <a:gd name="T14" fmla="*/ 1752 w 2399"/>
                <a:gd name="T15" fmla="*/ 137 h 2401"/>
                <a:gd name="T16" fmla="*/ 1968 w 2399"/>
                <a:gd name="T17" fmla="*/ 280 h 2401"/>
                <a:gd name="T18" fmla="*/ 2151 w 2399"/>
                <a:gd name="T19" fmla="*/ 471 h 2401"/>
                <a:gd name="T20" fmla="*/ 2291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6 w 2399"/>
                <a:gd name="T27" fmla="*/ 784 h 2401"/>
                <a:gd name="T28" fmla="*/ 2308 w 2399"/>
                <a:gd name="T29" fmla="*/ 784 h 2401"/>
                <a:gd name="T30" fmla="*/ 1923 w 2399"/>
                <a:gd name="T31" fmla="*/ 825 h 2401"/>
                <a:gd name="T32" fmla="*/ 2346 w 2399"/>
                <a:gd name="T33" fmla="*/ 848 h 2401"/>
                <a:gd name="T34" fmla="*/ 2395 w 2399"/>
                <a:gd name="T35" fmla="*/ 1110 h 2401"/>
                <a:gd name="T36" fmla="*/ 2386 w 2399"/>
                <a:gd name="T37" fmla="*/ 1371 h 2401"/>
                <a:gd name="T38" fmla="*/ 2321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0 w 2399"/>
                <a:gd name="T45" fmla="*/ 1675 h 2401"/>
                <a:gd name="T46" fmla="*/ 2173 w 2399"/>
                <a:gd name="T47" fmla="*/ 1902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1 w 2399"/>
                <a:gd name="T57" fmla="*/ 1622 h 2401"/>
                <a:gd name="T58" fmla="*/ 1616 w 2399"/>
                <a:gd name="T59" fmla="*/ 1926 h 2401"/>
                <a:gd name="T60" fmla="*/ 1616 w 2399"/>
                <a:gd name="T61" fmla="*/ 1926 h 2401"/>
                <a:gd name="T62" fmla="*/ 1524 w 2399"/>
                <a:gd name="T63" fmla="*/ 2357 h 2401"/>
                <a:gd name="T64" fmla="*/ 1261 w 2399"/>
                <a:gd name="T65" fmla="*/ 2400 h 2401"/>
                <a:gd name="T66" fmla="*/ 1000 w 2399"/>
                <a:gd name="T67" fmla="*/ 2385 h 2401"/>
                <a:gd name="T68" fmla="*/ 913 w 2399"/>
                <a:gd name="T69" fmla="*/ 1964 h 2401"/>
                <a:gd name="T70" fmla="*/ 1261 w 2399"/>
                <a:gd name="T71" fmla="*/ 2015 h 2401"/>
                <a:gd name="T72" fmla="*/ 1459 w 2399"/>
                <a:gd name="T73" fmla="*/ 1973 h 2401"/>
                <a:gd name="T74" fmla="*/ 699 w 2399"/>
                <a:gd name="T75" fmla="*/ 2291 h 2401"/>
                <a:gd name="T76" fmla="*/ 476 w 2399"/>
                <a:gd name="T77" fmla="*/ 2158 h 2401"/>
                <a:gd name="T78" fmla="*/ 285 w 2399"/>
                <a:gd name="T79" fmla="*/ 1977 h 2401"/>
                <a:gd name="T80" fmla="*/ 134 w 2399"/>
                <a:gd name="T81" fmla="*/ 1753 h 2401"/>
                <a:gd name="T82" fmla="*/ 517 w 2399"/>
                <a:gd name="T83" fmla="*/ 1648 h 2401"/>
                <a:gd name="T84" fmla="*/ 677 w 2399"/>
                <a:gd name="T85" fmla="*/ 1827 h 2401"/>
                <a:gd name="T86" fmla="*/ 107 w 2399"/>
                <a:gd name="T87" fmla="*/ 1698 h 2401"/>
                <a:gd name="T88" fmla="*/ 90 w 2399"/>
                <a:gd name="T89" fmla="*/ 1618 h 2401"/>
                <a:gd name="T90" fmla="*/ 454 w 2399"/>
                <a:gd name="T91" fmla="*/ 1532 h 2401"/>
                <a:gd name="T92" fmla="*/ 72 w 2399"/>
                <a:gd name="T93" fmla="*/ 1612 h 2401"/>
                <a:gd name="T94" fmla="*/ 9 w 2399"/>
                <a:gd name="T95" fmla="*/ 1351 h 2401"/>
                <a:gd name="T96" fmla="*/ 5 w 2399"/>
                <a:gd name="T97" fmla="*/ 1088 h 2401"/>
                <a:gd name="T98" fmla="*/ 58 w 2399"/>
                <a:gd name="T99" fmla="*/ 835 h 2401"/>
                <a:gd name="T100" fmla="*/ 386 w 2399"/>
                <a:gd name="T101" fmla="*/ 1144 h 2401"/>
                <a:gd name="T102" fmla="*/ 410 w 2399"/>
                <a:gd name="T103" fmla="*/ 1402 h 2401"/>
                <a:gd name="T104" fmla="*/ 77 w 2399"/>
                <a:gd name="T105" fmla="*/ 780 h 2401"/>
                <a:gd name="T106" fmla="*/ 193 w 2399"/>
                <a:gd name="T107" fmla="*/ 548 h 2401"/>
                <a:gd name="T108" fmla="*/ 358 w 2399"/>
                <a:gd name="T109" fmla="*/ 345 h 2401"/>
                <a:gd name="T110" fmla="*/ 568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1 w 2399"/>
                <a:gd name="T117" fmla="*/ 878 h 2401"/>
                <a:gd name="T118" fmla="*/ 868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  <a:moveTo>
                    <a:pt x="697" y="112"/>
                  </a:moveTo>
                  <a:lnTo>
                    <a:pt x="704" y="108"/>
                  </a:lnTo>
                  <a:lnTo>
                    <a:pt x="783" y="284"/>
                  </a:lnTo>
                  <a:lnTo>
                    <a:pt x="697" y="112"/>
                  </a:lnTo>
                  <a:close/>
                  <a:moveTo>
                    <a:pt x="704" y="108"/>
                  </a:moveTo>
                  <a:lnTo>
                    <a:pt x="732" y="96"/>
                  </a:lnTo>
                  <a:lnTo>
                    <a:pt x="761" y="84"/>
                  </a:lnTo>
                  <a:lnTo>
                    <a:pt x="789" y="73"/>
                  </a:lnTo>
                  <a:lnTo>
                    <a:pt x="817" y="63"/>
                  </a:lnTo>
                  <a:lnTo>
                    <a:pt x="846" y="54"/>
                  </a:lnTo>
                  <a:lnTo>
                    <a:pt x="875" y="46"/>
                  </a:lnTo>
                  <a:lnTo>
                    <a:pt x="904" y="38"/>
                  </a:lnTo>
                  <a:lnTo>
                    <a:pt x="933" y="31"/>
                  </a:lnTo>
                  <a:lnTo>
                    <a:pt x="962" y="25"/>
                  </a:lnTo>
                  <a:lnTo>
                    <a:pt x="991" y="18"/>
                  </a:lnTo>
                  <a:lnTo>
                    <a:pt x="1021" y="14"/>
                  </a:lnTo>
                  <a:lnTo>
                    <a:pt x="1050" y="10"/>
                  </a:lnTo>
                  <a:lnTo>
                    <a:pt x="1079" y="6"/>
                  </a:lnTo>
                  <a:lnTo>
                    <a:pt x="1108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5" y="1"/>
                  </a:lnTo>
                  <a:lnTo>
                    <a:pt x="1254" y="2"/>
                  </a:lnTo>
                  <a:lnTo>
                    <a:pt x="1283" y="3"/>
                  </a:lnTo>
                  <a:lnTo>
                    <a:pt x="1312" y="6"/>
                  </a:lnTo>
                  <a:lnTo>
                    <a:pt x="1340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6" y="23"/>
                  </a:lnTo>
                  <a:lnTo>
                    <a:pt x="1454" y="29"/>
                  </a:lnTo>
                  <a:lnTo>
                    <a:pt x="1482" y="35"/>
                  </a:lnTo>
                  <a:lnTo>
                    <a:pt x="1510" y="43"/>
                  </a:lnTo>
                  <a:lnTo>
                    <a:pt x="1538" y="50"/>
                  </a:lnTo>
                  <a:lnTo>
                    <a:pt x="1565" y="59"/>
                  </a:lnTo>
                  <a:lnTo>
                    <a:pt x="1592" y="68"/>
                  </a:lnTo>
                  <a:lnTo>
                    <a:pt x="1620" y="77"/>
                  </a:lnTo>
                  <a:lnTo>
                    <a:pt x="1485" y="437"/>
                  </a:lnTo>
                  <a:lnTo>
                    <a:pt x="1449" y="425"/>
                  </a:lnTo>
                  <a:lnTo>
                    <a:pt x="1411" y="414"/>
                  </a:lnTo>
                  <a:lnTo>
                    <a:pt x="1374" y="405"/>
                  </a:lnTo>
                  <a:lnTo>
                    <a:pt x="1335" y="397"/>
                  </a:lnTo>
                  <a:lnTo>
                    <a:pt x="1296" y="392"/>
                  </a:lnTo>
                  <a:lnTo>
                    <a:pt x="1257" y="388"/>
                  </a:lnTo>
                  <a:lnTo>
                    <a:pt x="1217" y="386"/>
                  </a:lnTo>
                  <a:lnTo>
                    <a:pt x="1178" y="386"/>
                  </a:lnTo>
                  <a:lnTo>
                    <a:pt x="1138" y="388"/>
                  </a:lnTo>
                  <a:lnTo>
                    <a:pt x="1098" y="392"/>
                  </a:lnTo>
                  <a:lnTo>
                    <a:pt x="1078" y="395"/>
                  </a:lnTo>
                  <a:lnTo>
                    <a:pt x="1058" y="398"/>
                  </a:lnTo>
                  <a:lnTo>
                    <a:pt x="1038" y="402"/>
                  </a:lnTo>
                  <a:lnTo>
                    <a:pt x="1019" y="406"/>
                  </a:lnTo>
                  <a:lnTo>
                    <a:pt x="998" y="411"/>
                  </a:lnTo>
                  <a:lnTo>
                    <a:pt x="979" y="416"/>
                  </a:lnTo>
                  <a:lnTo>
                    <a:pt x="959" y="422"/>
                  </a:lnTo>
                  <a:lnTo>
                    <a:pt x="939" y="428"/>
                  </a:lnTo>
                  <a:lnTo>
                    <a:pt x="920" y="435"/>
                  </a:lnTo>
                  <a:lnTo>
                    <a:pt x="901" y="443"/>
                  </a:lnTo>
                  <a:lnTo>
                    <a:pt x="881" y="450"/>
                  </a:lnTo>
                  <a:lnTo>
                    <a:pt x="861" y="459"/>
                  </a:lnTo>
                  <a:lnTo>
                    <a:pt x="704" y="108"/>
                  </a:lnTo>
                  <a:close/>
                  <a:moveTo>
                    <a:pt x="1620" y="77"/>
                  </a:moveTo>
                  <a:lnTo>
                    <a:pt x="1647" y="88"/>
                  </a:lnTo>
                  <a:lnTo>
                    <a:pt x="1673" y="99"/>
                  </a:lnTo>
                  <a:lnTo>
                    <a:pt x="1699" y="110"/>
                  </a:lnTo>
                  <a:lnTo>
                    <a:pt x="1725" y="123"/>
                  </a:lnTo>
                  <a:lnTo>
                    <a:pt x="1752" y="137"/>
                  </a:lnTo>
                  <a:lnTo>
                    <a:pt x="1777" y="150"/>
                  </a:lnTo>
                  <a:lnTo>
                    <a:pt x="1802" y="164"/>
                  </a:lnTo>
                  <a:lnTo>
                    <a:pt x="1826" y="179"/>
                  </a:lnTo>
                  <a:lnTo>
                    <a:pt x="1851" y="194"/>
                  </a:lnTo>
                  <a:lnTo>
                    <a:pt x="1876" y="210"/>
                  </a:lnTo>
                  <a:lnTo>
                    <a:pt x="1899" y="226"/>
                  </a:lnTo>
                  <a:lnTo>
                    <a:pt x="1922" y="244"/>
                  </a:lnTo>
                  <a:lnTo>
                    <a:pt x="1945" y="262"/>
                  </a:lnTo>
                  <a:lnTo>
                    <a:pt x="1968" y="280"/>
                  </a:lnTo>
                  <a:lnTo>
                    <a:pt x="1991" y="299"/>
                  </a:lnTo>
                  <a:lnTo>
                    <a:pt x="2012" y="318"/>
                  </a:lnTo>
                  <a:lnTo>
                    <a:pt x="2033" y="338"/>
                  </a:lnTo>
                  <a:lnTo>
                    <a:pt x="2054" y="360"/>
                  </a:lnTo>
                  <a:lnTo>
                    <a:pt x="2074" y="381"/>
                  </a:lnTo>
                  <a:lnTo>
                    <a:pt x="2094" y="402"/>
                  </a:lnTo>
                  <a:lnTo>
                    <a:pt x="2114" y="424"/>
                  </a:lnTo>
                  <a:lnTo>
                    <a:pt x="2133" y="447"/>
                  </a:lnTo>
                  <a:lnTo>
                    <a:pt x="2151" y="471"/>
                  </a:lnTo>
                  <a:lnTo>
                    <a:pt x="2169" y="495"/>
                  </a:lnTo>
                  <a:lnTo>
                    <a:pt x="2186" y="519"/>
                  </a:lnTo>
                  <a:lnTo>
                    <a:pt x="2203" y="544"/>
                  </a:lnTo>
                  <a:lnTo>
                    <a:pt x="2220" y="569"/>
                  </a:lnTo>
                  <a:lnTo>
                    <a:pt x="2235" y="596"/>
                  </a:lnTo>
                  <a:lnTo>
                    <a:pt x="2250" y="622"/>
                  </a:lnTo>
                  <a:lnTo>
                    <a:pt x="2264" y="649"/>
                  </a:lnTo>
                  <a:lnTo>
                    <a:pt x="2278" y="676"/>
                  </a:lnTo>
                  <a:lnTo>
                    <a:pt x="2291" y="705"/>
                  </a:lnTo>
                  <a:lnTo>
                    <a:pt x="1940" y="863"/>
                  </a:lnTo>
                  <a:lnTo>
                    <a:pt x="1931" y="844"/>
                  </a:lnTo>
                  <a:lnTo>
                    <a:pt x="1922" y="826"/>
                  </a:lnTo>
                  <a:lnTo>
                    <a:pt x="1912" y="807"/>
                  </a:lnTo>
                  <a:lnTo>
                    <a:pt x="1902" y="789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5" y="705"/>
                  </a:lnTo>
                  <a:lnTo>
                    <a:pt x="1832" y="689"/>
                  </a:lnTo>
                  <a:lnTo>
                    <a:pt x="1820" y="673"/>
                  </a:lnTo>
                  <a:lnTo>
                    <a:pt x="1807" y="658"/>
                  </a:lnTo>
                  <a:lnTo>
                    <a:pt x="1780" y="629"/>
                  </a:lnTo>
                  <a:lnTo>
                    <a:pt x="1751" y="601"/>
                  </a:lnTo>
                  <a:lnTo>
                    <a:pt x="1721" y="575"/>
                  </a:lnTo>
                  <a:lnTo>
                    <a:pt x="1690" y="550"/>
                  </a:lnTo>
                  <a:lnTo>
                    <a:pt x="1659" y="527"/>
                  </a:lnTo>
                  <a:lnTo>
                    <a:pt x="1626" y="506"/>
                  </a:lnTo>
                  <a:lnTo>
                    <a:pt x="1592" y="487"/>
                  </a:lnTo>
                  <a:lnTo>
                    <a:pt x="1557" y="469"/>
                  </a:lnTo>
                  <a:lnTo>
                    <a:pt x="1522" y="452"/>
                  </a:lnTo>
                  <a:lnTo>
                    <a:pt x="1485" y="437"/>
                  </a:lnTo>
                  <a:lnTo>
                    <a:pt x="1620" y="77"/>
                  </a:lnTo>
                  <a:close/>
                  <a:moveTo>
                    <a:pt x="1944" y="870"/>
                  </a:moveTo>
                  <a:lnTo>
                    <a:pt x="1940" y="863"/>
                  </a:lnTo>
                  <a:lnTo>
                    <a:pt x="2116" y="784"/>
                  </a:lnTo>
                  <a:lnTo>
                    <a:pt x="1944" y="870"/>
                  </a:lnTo>
                  <a:close/>
                  <a:moveTo>
                    <a:pt x="2287" y="698"/>
                  </a:moveTo>
                  <a:lnTo>
                    <a:pt x="2287" y="699"/>
                  </a:lnTo>
                  <a:lnTo>
                    <a:pt x="1944" y="870"/>
                  </a:lnTo>
                  <a:lnTo>
                    <a:pt x="1944" y="870"/>
                  </a:lnTo>
                  <a:lnTo>
                    <a:pt x="2287" y="698"/>
                  </a:lnTo>
                  <a:close/>
                  <a:moveTo>
                    <a:pt x="2287" y="699"/>
                  </a:moveTo>
                  <a:lnTo>
                    <a:pt x="2308" y="740"/>
                  </a:lnTo>
                  <a:lnTo>
                    <a:pt x="2308" y="784"/>
                  </a:lnTo>
                  <a:lnTo>
                    <a:pt x="2116" y="784"/>
                  </a:lnTo>
                  <a:lnTo>
                    <a:pt x="2287" y="699"/>
                  </a:lnTo>
                  <a:close/>
                  <a:moveTo>
                    <a:pt x="2308" y="784"/>
                  </a:moveTo>
                  <a:lnTo>
                    <a:pt x="2308" y="784"/>
                  </a:lnTo>
                  <a:lnTo>
                    <a:pt x="1923" y="784"/>
                  </a:lnTo>
                  <a:lnTo>
                    <a:pt x="1923" y="784"/>
                  </a:lnTo>
                  <a:lnTo>
                    <a:pt x="2308" y="784"/>
                  </a:lnTo>
                  <a:close/>
                  <a:moveTo>
                    <a:pt x="1940" y="863"/>
                  </a:moveTo>
                  <a:lnTo>
                    <a:pt x="1923" y="825"/>
                  </a:lnTo>
                  <a:lnTo>
                    <a:pt x="1923" y="784"/>
                  </a:lnTo>
                  <a:lnTo>
                    <a:pt x="2116" y="784"/>
                  </a:lnTo>
                  <a:lnTo>
                    <a:pt x="1940" y="863"/>
                  </a:lnTo>
                  <a:close/>
                  <a:moveTo>
                    <a:pt x="2291" y="705"/>
                  </a:moveTo>
                  <a:lnTo>
                    <a:pt x="2303" y="733"/>
                  </a:lnTo>
                  <a:lnTo>
                    <a:pt x="2315" y="761"/>
                  </a:lnTo>
                  <a:lnTo>
                    <a:pt x="2326" y="790"/>
                  </a:lnTo>
                  <a:lnTo>
                    <a:pt x="2336" y="819"/>
                  </a:lnTo>
                  <a:lnTo>
                    <a:pt x="2346" y="848"/>
                  </a:lnTo>
                  <a:lnTo>
                    <a:pt x="2354" y="876"/>
                  </a:lnTo>
                  <a:lnTo>
                    <a:pt x="2362" y="906"/>
                  </a:lnTo>
                  <a:lnTo>
                    <a:pt x="2369" y="935"/>
                  </a:lnTo>
                  <a:lnTo>
                    <a:pt x="2375" y="964"/>
                  </a:lnTo>
                  <a:lnTo>
                    <a:pt x="2381" y="993"/>
                  </a:lnTo>
                  <a:lnTo>
                    <a:pt x="2385" y="1023"/>
                  </a:lnTo>
                  <a:lnTo>
                    <a:pt x="2389" y="1052"/>
                  </a:lnTo>
                  <a:lnTo>
                    <a:pt x="2393" y="1081"/>
                  </a:lnTo>
                  <a:lnTo>
                    <a:pt x="2395" y="1110"/>
                  </a:lnTo>
                  <a:lnTo>
                    <a:pt x="2397" y="1140"/>
                  </a:lnTo>
                  <a:lnTo>
                    <a:pt x="2398" y="1168"/>
                  </a:lnTo>
                  <a:lnTo>
                    <a:pt x="2399" y="1197"/>
                  </a:lnTo>
                  <a:lnTo>
                    <a:pt x="2398" y="1226"/>
                  </a:lnTo>
                  <a:lnTo>
                    <a:pt x="2397" y="1256"/>
                  </a:lnTo>
                  <a:lnTo>
                    <a:pt x="2396" y="1285"/>
                  </a:lnTo>
                  <a:lnTo>
                    <a:pt x="2393" y="1313"/>
                  </a:lnTo>
                  <a:lnTo>
                    <a:pt x="2390" y="1342"/>
                  </a:lnTo>
                  <a:lnTo>
                    <a:pt x="2386" y="1371"/>
                  </a:lnTo>
                  <a:lnTo>
                    <a:pt x="2382" y="1400"/>
                  </a:lnTo>
                  <a:lnTo>
                    <a:pt x="2377" y="1428"/>
                  </a:lnTo>
                  <a:lnTo>
                    <a:pt x="2371" y="1456"/>
                  </a:lnTo>
                  <a:lnTo>
                    <a:pt x="2365" y="1485"/>
                  </a:lnTo>
                  <a:lnTo>
                    <a:pt x="2357" y="1512"/>
                  </a:lnTo>
                  <a:lnTo>
                    <a:pt x="2350" y="1540"/>
                  </a:lnTo>
                  <a:lnTo>
                    <a:pt x="2341" y="1567"/>
                  </a:lnTo>
                  <a:lnTo>
                    <a:pt x="2331" y="1595"/>
                  </a:lnTo>
                  <a:lnTo>
                    <a:pt x="2321" y="1622"/>
                  </a:lnTo>
                  <a:lnTo>
                    <a:pt x="1962" y="1488"/>
                  </a:lnTo>
                  <a:lnTo>
                    <a:pt x="1975" y="1450"/>
                  </a:lnTo>
                  <a:lnTo>
                    <a:pt x="1986" y="1413"/>
                  </a:lnTo>
                  <a:lnTo>
                    <a:pt x="1995" y="1375"/>
                  </a:lnTo>
                  <a:lnTo>
                    <a:pt x="2003" y="1336"/>
                  </a:lnTo>
                  <a:lnTo>
                    <a:pt x="2008" y="1298"/>
                  </a:lnTo>
                  <a:lnTo>
                    <a:pt x="2012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40"/>
                  </a:lnTo>
                  <a:lnTo>
                    <a:pt x="2008" y="1099"/>
                  </a:lnTo>
                  <a:lnTo>
                    <a:pt x="2005" y="1080"/>
                  </a:lnTo>
                  <a:lnTo>
                    <a:pt x="2002" y="1060"/>
                  </a:lnTo>
                  <a:lnTo>
                    <a:pt x="1998" y="1040"/>
                  </a:lnTo>
                  <a:lnTo>
                    <a:pt x="1994" y="1021"/>
                  </a:lnTo>
                  <a:lnTo>
                    <a:pt x="1989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1" y="941"/>
                  </a:lnTo>
                  <a:lnTo>
                    <a:pt x="1964" y="922"/>
                  </a:lnTo>
                  <a:lnTo>
                    <a:pt x="1956" y="901"/>
                  </a:lnTo>
                  <a:lnTo>
                    <a:pt x="1949" y="882"/>
                  </a:lnTo>
                  <a:lnTo>
                    <a:pt x="1940" y="863"/>
                  </a:lnTo>
                  <a:lnTo>
                    <a:pt x="2291" y="705"/>
                  </a:lnTo>
                  <a:close/>
                  <a:moveTo>
                    <a:pt x="2321" y="1622"/>
                  </a:moveTo>
                  <a:lnTo>
                    <a:pt x="2311" y="1649"/>
                  </a:lnTo>
                  <a:lnTo>
                    <a:pt x="2300" y="1675"/>
                  </a:lnTo>
                  <a:lnTo>
                    <a:pt x="2289" y="1702"/>
                  </a:lnTo>
                  <a:lnTo>
                    <a:pt x="2276" y="1728"/>
                  </a:lnTo>
                  <a:lnTo>
                    <a:pt x="2263" y="1753"/>
                  </a:lnTo>
                  <a:lnTo>
                    <a:pt x="2250" y="1779"/>
                  </a:lnTo>
                  <a:lnTo>
                    <a:pt x="2236" y="1805"/>
                  </a:lnTo>
                  <a:lnTo>
                    <a:pt x="2221" y="1829"/>
                  </a:lnTo>
                  <a:lnTo>
                    <a:pt x="2205" y="1854"/>
                  </a:lnTo>
                  <a:lnTo>
                    <a:pt x="2189" y="1877"/>
                  </a:lnTo>
                  <a:lnTo>
                    <a:pt x="2173" y="1902"/>
                  </a:lnTo>
                  <a:lnTo>
                    <a:pt x="2156" y="1925"/>
                  </a:lnTo>
                  <a:lnTo>
                    <a:pt x="2138" y="1948"/>
                  </a:lnTo>
                  <a:lnTo>
                    <a:pt x="2120" y="1970"/>
                  </a:lnTo>
                  <a:lnTo>
                    <a:pt x="2101" y="1992"/>
                  </a:lnTo>
                  <a:lnTo>
                    <a:pt x="2081" y="2015"/>
                  </a:lnTo>
                  <a:lnTo>
                    <a:pt x="2061" y="2036"/>
                  </a:lnTo>
                  <a:lnTo>
                    <a:pt x="2040" y="2057"/>
                  </a:lnTo>
                  <a:lnTo>
                    <a:pt x="2019" y="2077"/>
                  </a:lnTo>
                  <a:lnTo>
                    <a:pt x="1998" y="2097"/>
                  </a:lnTo>
                  <a:lnTo>
                    <a:pt x="1975" y="2116"/>
                  </a:lnTo>
                  <a:lnTo>
                    <a:pt x="1952" y="2136"/>
                  </a:lnTo>
                  <a:lnTo>
                    <a:pt x="1929" y="2154"/>
                  </a:lnTo>
                  <a:lnTo>
                    <a:pt x="1905" y="2172"/>
                  </a:lnTo>
                  <a:lnTo>
                    <a:pt x="1881" y="2189"/>
                  </a:lnTo>
                  <a:lnTo>
                    <a:pt x="1856" y="2205"/>
                  </a:lnTo>
                  <a:lnTo>
                    <a:pt x="1830" y="2221"/>
                  </a:lnTo>
                  <a:lnTo>
                    <a:pt x="1804" y="2238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3" y="2281"/>
                  </a:lnTo>
                  <a:lnTo>
                    <a:pt x="1695" y="2294"/>
                  </a:lnTo>
                  <a:lnTo>
                    <a:pt x="1537" y="1943"/>
                  </a:lnTo>
                  <a:lnTo>
                    <a:pt x="1556" y="1934"/>
                  </a:lnTo>
                  <a:lnTo>
                    <a:pt x="1574" y="1925"/>
                  </a:lnTo>
                  <a:lnTo>
                    <a:pt x="1592" y="1915"/>
                  </a:lnTo>
                  <a:lnTo>
                    <a:pt x="1611" y="1905"/>
                  </a:lnTo>
                  <a:lnTo>
                    <a:pt x="1629" y="1893"/>
                  </a:lnTo>
                  <a:lnTo>
                    <a:pt x="1646" y="1883"/>
                  </a:lnTo>
                  <a:lnTo>
                    <a:pt x="1663" y="1871"/>
                  </a:lnTo>
                  <a:lnTo>
                    <a:pt x="1679" y="1860"/>
                  </a:lnTo>
                  <a:lnTo>
                    <a:pt x="1695" y="1848"/>
                  </a:lnTo>
                  <a:lnTo>
                    <a:pt x="1711" y="1835"/>
                  </a:lnTo>
                  <a:lnTo>
                    <a:pt x="1726" y="1823"/>
                  </a:lnTo>
                  <a:lnTo>
                    <a:pt x="1742" y="1810"/>
                  </a:lnTo>
                  <a:lnTo>
                    <a:pt x="1771" y="1782"/>
                  </a:lnTo>
                  <a:lnTo>
                    <a:pt x="1799" y="1753"/>
                  </a:lnTo>
                  <a:lnTo>
                    <a:pt x="1825" y="1724"/>
                  </a:lnTo>
                  <a:lnTo>
                    <a:pt x="1849" y="1693"/>
                  </a:lnTo>
                  <a:lnTo>
                    <a:pt x="1873" y="1661"/>
                  </a:lnTo>
                  <a:lnTo>
                    <a:pt x="1894" y="1628"/>
                  </a:lnTo>
                  <a:lnTo>
                    <a:pt x="1913" y="1594"/>
                  </a:lnTo>
                  <a:lnTo>
                    <a:pt x="1931" y="1559"/>
                  </a:lnTo>
                  <a:lnTo>
                    <a:pt x="1947" y="1524"/>
                  </a:lnTo>
                  <a:lnTo>
                    <a:pt x="1962" y="1488"/>
                  </a:lnTo>
                  <a:lnTo>
                    <a:pt x="2321" y="1622"/>
                  </a:lnTo>
                  <a:close/>
                  <a:moveTo>
                    <a:pt x="1695" y="2294"/>
                  </a:moveTo>
                  <a:lnTo>
                    <a:pt x="1657" y="2311"/>
                  </a:lnTo>
                  <a:lnTo>
                    <a:pt x="1616" y="2311"/>
                  </a:lnTo>
                  <a:lnTo>
                    <a:pt x="1616" y="2118"/>
                  </a:lnTo>
                  <a:lnTo>
                    <a:pt x="1695" y="2294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6" y="1926"/>
                  </a:lnTo>
                  <a:lnTo>
                    <a:pt x="1616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8" y="2318"/>
                  </a:lnTo>
                  <a:lnTo>
                    <a:pt x="1609" y="2328"/>
                  </a:lnTo>
                  <a:lnTo>
                    <a:pt x="1581" y="2338"/>
                  </a:lnTo>
                  <a:lnTo>
                    <a:pt x="1552" y="2349"/>
                  </a:lnTo>
                  <a:lnTo>
                    <a:pt x="1524" y="2357"/>
                  </a:lnTo>
                  <a:lnTo>
                    <a:pt x="1495" y="2365"/>
                  </a:lnTo>
                  <a:lnTo>
                    <a:pt x="1465" y="2372"/>
                  </a:lnTo>
                  <a:lnTo>
                    <a:pt x="1436" y="2378"/>
                  </a:lnTo>
                  <a:lnTo>
                    <a:pt x="1407" y="2383"/>
                  </a:lnTo>
                  <a:lnTo>
                    <a:pt x="1378" y="2388"/>
                  </a:lnTo>
                  <a:lnTo>
                    <a:pt x="1348" y="2392"/>
                  </a:lnTo>
                  <a:lnTo>
                    <a:pt x="1319" y="2395"/>
                  </a:lnTo>
                  <a:lnTo>
                    <a:pt x="1290" y="2398"/>
                  </a:lnTo>
                  <a:lnTo>
                    <a:pt x="1261" y="2400"/>
                  </a:lnTo>
                  <a:lnTo>
                    <a:pt x="1231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5" y="2400"/>
                  </a:lnTo>
                  <a:lnTo>
                    <a:pt x="1115" y="2398"/>
                  </a:lnTo>
                  <a:lnTo>
                    <a:pt x="1087" y="2396"/>
                  </a:lnTo>
                  <a:lnTo>
                    <a:pt x="1058" y="2393"/>
                  </a:lnTo>
                  <a:lnTo>
                    <a:pt x="1030" y="2389"/>
                  </a:lnTo>
                  <a:lnTo>
                    <a:pt x="1000" y="2385"/>
                  </a:lnTo>
                  <a:lnTo>
                    <a:pt x="972" y="2380"/>
                  </a:lnTo>
                  <a:lnTo>
                    <a:pt x="944" y="2374"/>
                  </a:lnTo>
                  <a:lnTo>
                    <a:pt x="916" y="2367"/>
                  </a:lnTo>
                  <a:lnTo>
                    <a:pt x="889" y="2360"/>
                  </a:lnTo>
                  <a:lnTo>
                    <a:pt x="860" y="2352"/>
                  </a:lnTo>
                  <a:lnTo>
                    <a:pt x="833" y="2344"/>
                  </a:lnTo>
                  <a:lnTo>
                    <a:pt x="806" y="2334"/>
                  </a:lnTo>
                  <a:lnTo>
                    <a:pt x="779" y="2324"/>
                  </a:lnTo>
                  <a:lnTo>
                    <a:pt x="913" y="1964"/>
                  </a:lnTo>
                  <a:lnTo>
                    <a:pt x="950" y="1977"/>
                  </a:lnTo>
                  <a:lnTo>
                    <a:pt x="987" y="1988"/>
                  </a:lnTo>
                  <a:lnTo>
                    <a:pt x="1026" y="1997"/>
                  </a:lnTo>
                  <a:lnTo>
                    <a:pt x="1064" y="2005"/>
                  </a:lnTo>
                  <a:lnTo>
                    <a:pt x="1102" y="2010"/>
                  </a:lnTo>
                  <a:lnTo>
                    <a:pt x="1142" y="2015"/>
                  </a:lnTo>
                  <a:lnTo>
                    <a:pt x="1181" y="2017"/>
                  </a:lnTo>
                  <a:lnTo>
                    <a:pt x="1221" y="2017"/>
                  </a:lnTo>
                  <a:lnTo>
                    <a:pt x="1261" y="2015"/>
                  </a:lnTo>
                  <a:lnTo>
                    <a:pt x="1301" y="2009"/>
                  </a:lnTo>
                  <a:lnTo>
                    <a:pt x="1320" y="2007"/>
                  </a:lnTo>
                  <a:lnTo>
                    <a:pt x="1340" y="2003"/>
                  </a:lnTo>
                  <a:lnTo>
                    <a:pt x="1360" y="2000"/>
                  </a:lnTo>
                  <a:lnTo>
                    <a:pt x="1380" y="1996"/>
                  </a:lnTo>
                  <a:lnTo>
                    <a:pt x="1400" y="1991"/>
                  </a:lnTo>
                  <a:lnTo>
                    <a:pt x="1420" y="1985"/>
                  </a:lnTo>
                  <a:lnTo>
                    <a:pt x="1439" y="1980"/>
                  </a:lnTo>
                  <a:lnTo>
                    <a:pt x="1459" y="1973"/>
                  </a:lnTo>
                  <a:lnTo>
                    <a:pt x="1478" y="1967"/>
                  </a:lnTo>
                  <a:lnTo>
                    <a:pt x="1498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79" y="2324"/>
                  </a:moveTo>
                  <a:lnTo>
                    <a:pt x="751" y="2314"/>
                  </a:lnTo>
                  <a:lnTo>
                    <a:pt x="725" y="2303"/>
                  </a:lnTo>
                  <a:lnTo>
                    <a:pt x="699" y="2291"/>
                  </a:lnTo>
                  <a:lnTo>
                    <a:pt x="673" y="2279"/>
                  </a:lnTo>
                  <a:lnTo>
                    <a:pt x="648" y="2266"/>
                  </a:lnTo>
                  <a:lnTo>
                    <a:pt x="621" y="2253"/>
                  </a:lnTo>
                  <a:lnTo>
                    <a:pt x="596" y="2239"/>
                  </a:lnTo>
                  <a:lnTo>
                    <a:pt x="572" y="2223"/>
                  </a:lnTo>
                  <a:lnTo>
                    <a:pt x="547" y="2208"/>
                  </a:lnTo>
                  <a:lnTo>
                    <a:pt x="523" y="2192"/>
                  </a:lnTo>
                  <a:lnTo>
                    <a:pt x="499" y="2175"/>
                  </a:lnTo>
                  <a:lnTo>
                    <a:pt x="476" y="2158"/>
                  </a:lnTo>
                  <a:lnTo>
                    <a:pt x="453" y="2141"/>
                  </a:lnTo>
                  <a:lnTo>
                    <a:pt x="431" y="2122"/>
                  </a:lnTo>
                  <a:lnTo>
                    <a:pt x="409" y="2103"/>
                  </a:lnTo>
                  <a:lnTo>
                    <a:pt x="386" y="2083"/>
                  </a:lnTo>
                  <a:lnTo>
                    <a:pt x="365" y="2063"/>
                  </a:lnTo>
                  <a:lnTo>
                    <a:pt x="344" y="2043"/>
                  </a:lnTo>
                  <a:lnTo>
                    <a:pt x="324" y="2022"/>
                  </a:lnTo>
                  <a:lnTo>
                    <a:pt x="304" y="1999"/>
                  </a:lnTo>
                  <a:lnTo>
                    <a:pt x="285" y="1977"/>
                  </a:lnTo>
                  <a:lnTo>
                    <a:pt x="265" y="1955"/>
                  </a:lnTo>
                  <a:lnTo>
                    <a:pt x="247" y="1931"/>
                  </a:lnTo>
                  <a:lnTo>
                    <a:pt x="229" y="1908"/>
                  </a:lnTo>
                  <a:lnTo>
                    <a:pt x="212" y="1882"/>
                  </a:lnTo>
                  <a:lnTo>
                    <a:pt x="196" y="1858"/>
                  </a:lnTo>
                  <a:lnTo>
                    <a:pt x="179" y="1832"/>
                  </a:lnTo>
                  <a:lnTo>
                    <a:pt x="164" y="1807"/>
                  </a:lnTo>
                  <a:lnTo>
                    <a:pt x="148" y="1779"/>
                  </a:lnTo>
                  <a:lnTo>
                    <a:pt x="134" y="1753"/>
                  </a:lnTo>
                  <a:lnTo>
                    <a:pt x="120" y="1725"/>
                  </a:lnTo>
                  <a:lnTo>
                    <a:pt x="107" y="1698"/>
                  </a:lnTo>
                  <a:lnTo>
                    <a:pt x="458" y="1539"/>
                  </a:lnTo>
                  <a:lnTo>
                    <a:pt x="467" y="1558"/>
                  </a:lnTo>
                  <a:lnTo>
                    <a:pt x="476" y="1577"/>
                  </a:lnTo>
                  <a:lnTo>
                    <a:pt x="486" y="1595"/>
                  </a:lnTo>
                  <a:lnTo>
                    <a:pt x="496" y="1613"/>
                  </a:lnTo>
                  <a:lnTo>
                    <a:pt x="507" y="1631"/>
                  </a:lnTo>
                  <a:lnTo>
                    <a:pt x="517" y="1648"/>
                  </a:lnTo>
                  <a:lnTo>
                    <a:pt x="530" y="1665"/>
                  </a:lnTo>
                  <a:lnTo>
                    <a:pt x="541" y="1682"/>
                  </a:lnTo>
                  <a:lnTo>
                    <a:pt x="553" y="1698"/>
                  </a:lnTo>
                  <a:lnTo>
                    <a:pt x="566" y="1714"/>
                  </a:lnTo>
                  <a:lnTo>
                    <a:pt x="578" y="1729"/>
                  </a:lnTo>
                  <a:lnTo>
                    <a:pt x="591" y="1744"/>
                  </a:lnTo>
                  <a:lnTo>
                    <a:pt x="618" y="1773"/>
                  </a:lnTo>
                  <a:lnTo>
                    <a:pt x="648" y="1801"/>
                  </a:lnTo>
                  <a:lnTo>
                    <a:pt x="677" y="1827"/>
                  </a:lnTo>
                  <a:lnTo>
                    <a:pt x="708" y="1852"/>
                  </a:lnTo>
                  <a:lnTo>
                    <a:pt x="739" y="1874"/>
                  </a:lnTo>
                  <a:lnTo>
                    <a:pt x="773" y="1895"/>
                  </a:lnTo>
                  <a:lnTo>
                    <a:pt x="807" y="1916"/>
                  </a:lnTo>
                  <a:lnTo>
                    <a:pt x="841" y="1934"/>
                  </a:lnTo>
                  <a:lnTo>
                    <a:pt x="876" y="1950"/>
                  </a:lnTo>
                  <a:lnTo>
                    <a:pt x="913" y="1964"/>
                  </a:lnTo>
                  <a:lnTo>
                    <a:pt x="779" y="2324"/>
                  </a:lnTo>
                  <a:close/>
                  <a:moveTo>
                    <a:pt x="107" y="1698"/>
                  </a:moveTo>
                  <a:lnTo>
                    <a:pt x="90" y="1659"/>
                  </a:lnTo>
                  <a:lnTo>
                    <a:pt x="90" y="1618"/>
                  </a:lnTo>
                  <a:lnTo>
                    <a:pt x="283" y="1618"/>
                  </a:lnTo>
                  <a:lnTo>
                    <a:pt x="107" y="1698"/>
                  </a:lnTo>
                  <a:close/>
                  <a:moveTo>
                    <a:pt x="90" y="1618"/>
                  </a:moveTo>
                  <a:lnTo>
                    <a:pt x="90" y="1618"/>
                  </a:lnTo>
                  <a:lnTo>
                    <a:pt x="475" y="1618"/>
                  </a:lnTo>
                  <a:lnTo>
                    <a:pt x="475" y="1618"/>
                  </a:lnTo>
                  <a:lnTo>
                    <a:pt x="90" y="1618"/>
                  </a:lnTo>
                  <a:close/>
                  <a:moveTo>
                    <a:pt x="454" y="1532"/>
                  </a:moveTo>
                  <a:lnTo>
                    <a:pt x="475" y="1575"/>
                  </a:lnTo>
                  <a:lnTo>
                    <a:pt x="475" y="1618"/>
                  </a:lnTo>
                  <a:lnTo>
                    <a:pt x="283" y="1618"/>
                  </a:lnTo>
                  <a:lnTo>
                    <a:pt x="454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4" y="1532"/>
                  </a:lnTo>
                  <a:lnTo>
                    <a:pt x="454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7" y="1697"/>
                  </a:lnTo>
                  <a:lnTo>
                    <a:pt x="283" y="1618"/>
                  </a:lnTo>
                  <a:lnTo>
                    <a:pt x="111" y="1704"/>
                  </a:lnTo>
                  <a:close/>
                  <a:moveTo>
                    <a:pt x="107" y="1697"/>
                  </a:moveTo>
                  <a:lnTo>
                    <a:pt x="95" y="1668"/>
                  </a:lnTo>
                  <a:lnTo>
                    <a:pt x="83" y="1640"/>
                  </a:lnTo>
                  <a:lnTo>
                    <a:pt x="72" y="1612"/>
                  </a:lnTo>
                  <a:lnTo>
                    <a:pt x="62" y="1583"/>
                  </a:lnTo>
                  <a:lnTo>
                    <a:pt x="53" y="1554"/>
                  </a:lnTo>
                  <a:lnTo>
                    <a:pt x="45" y="1525"/>
                  </a:lnTo>
                  <a:lnTo>
                    <a:pt x="37" y="1497"/>
                  </a:lnTo>
                  <a:lnTo>
                    <a:pt x="29" y="1468"/>
                  </a:lnTo>
                  <a:lnTo>
                    <a:pt x="23" y="1438"/>
                  </a:lnTo>
                  <a:lnTo>
                    <a:pt x="17" y="1409"/>
                  </a:lnTo>
                  <a:lnTo>
                    <a:pt x="13" y="1380"/>
                  </a:lnTo>
                  <a:lnTo>
                    <a:pt x="9" y="1351"/>
                  </a:lnTo>
                  <a:lnTo>
                    <a:pt x="5" y="1321"/>
                  </a:lnTo>
                  <a:lnTo>
                    <a:pt x="3" y="1292"/>
                  </a:lnTo>
                  <a:lnTo>
                    <a:pt x="1" y="1263"/>
                  </a:lnTo>
                  <a:lnTo>
                    <a:pt x="0" y="1233"/>
                  </a:lnTo>
                  <a:lnTo>
                    <a:pt x="0" y="1204"/>
                  </a:lnTo>
                  <a:lnTo>
                    <a:pt x="0" y="1175"/>
                  </a:lnTo>
                  <a:lnTo>
                    <a:pt x="1" y="1147"/>
                  </a:lnTo>
                  <a:lnTo>
                    <a:pt x="3" y="1117"/>
                  </a:lnTo>
                  <a:lnTo>
                    <a:pt x="5" y="1088"/>
                  </a:lnTo>
                  <a:lnTo>
                    <a:pt x="8" y="1060"/>
                  </a:lnTo>
                  <a:lnTo>
                    <a:pt x="12" y="1031"/>
                  </a:lnTo>
                  <a:lnTo>
                    <a:pt x="16" y="1002"/>
                  </a:lnTo>
                  <a:lnTo>
                    <a:pt x="21" y="974"/>
                  </a:lnTo>
                  <a:lnTo>
                    <a:pt x="27" y="946"/>
                  </a:lnTo>
                  <a:lnTo>
                    <a:pt x="35" y="918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8" y="835"/>
                  </a:lnTo>
                  <a:lnTo>
                    <a:pt x="67" y="808"/>
                  </a:lnTo>
                  <a:lnTo>
                    <a:pt x="77" y="780"/>
                  </a:lnTo>
                  <a:lnTo>
                    <a:pt x="437" y="915"/>
                  </a:lnTo>
                  <a:lnTo>
                    <a:pt x="424" y="951"/>
                  </a:lnTo>
                  <a:lnTo>
                    <a:pt x="413" y="989"/>
                  </a:lnTo>
                  <a:lnTo>
                    <a:pt x="404" y="1027"/>
                  </a:lnTo>
                  <a:lnTo>
                    <a:pt x="395" y="1065"/>
                  </a:lnTo>
                  <a:lnTo>
                    <a:pt x="390" y="1104"/>
                  </a:lnTo>
                  <a:lnTo>
                    <a:pt x="386" y="1144"/>
                  </a:lnTo>
                  <a:lnTo>
                    <a:pt x="384" y="1183"/>
                  </a:lnTo>
                  <a:lnTo>
                    <a:pt x="384" y="1222"/>
                  </a:lnTo>
                  <a:lnTo>
                    <a:pt x="386" y="1263"/>
                  </a:lnTo>
                  <a:lnTo>
                    <a:pt x="390" y="1302"/>
                  </a:lnTo>
                  <a:lnTo>
                    <a:pt x="393" y="1322"/>
                  </a:lnTo>
                  <a:lnTo>
                    <a:pt x="396" y="1342"/>
                  </a:lnTo>
                  <a:lnTo>
                    <a:pt x="401" y="1363"/>
                  </a:lnTo>
                  <a:lnTo>
                    <a:pt x="405" y="1382"/>
                  </a:lnTo>
                  <a:lnTo>
                    <a:pt x="410" y="1402"/>
                  </a:lnTo>
                  <a:lnTo>
                    <a:pt x="415" y="1421"/>
                  </a:lnTo>
                  <a:lnTo>
                    <a:pt x="421" y="1441"/>
                  </a:lnTo>
                  <a:lnTo>
                    <a:pt x="428" y="1461"/>
                  </a:lnTo>
                  <a:lnTo>
                    <a:pt x="434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8" y="1539"/>
                  </a:lnTo>
                  <a:lnTo>
                    <a:pt x="107" y="1697"/>
                  </a:lnTo>
                  <a:close/>
                  <a:moveTo>
                    <a:pt x="77" y="780"/>
                  </a:moveTo>
                  <a:lnTo>
                    <a:pt x="87" y="753"/>
                  </a:lnTo>
                  <a:lnTo>
                    <a:pt x="98" y="727"/>
                  </a:lnTo>
                  <a:lnTo>
                    <a:pt x="110" y="701"/>
                  </a:lnTo>
                  <a:lnTo>
                    <a:pt x="122" y="674"/>
                  </a:lnTo>
                  <a:lnTo>
                    <a:pt x="135" y="648"/>
                  </a:lnTo>
                  <a:lnTo>
                    <a:pt x="148" y="623"/>
                  </a:lnTo>
                  <a:lnTo>
                    <a:pt x="163" y="598"/>
                  </a:lnTo>
                  <a:lnTo>
                    <a:pt x="178" y="572"/>
                  </a:lnTo>
                  <a:lnTo>
                    <a:pt x="193" y="548"/>
                  </a:lnTo>
                  <a:lnTo>
                    <a:pt x="209" y="524"/>
                  </a:lnTo>
                  <a:lnTo>
                    <a:pt x="226" y="501"/>
                  </a:lnTo>
                  <a:lnTo>
                    <a:pt x="243" y="478"/>
                  </a:lnTo>
                  <a:lnTo>
                    <a:pt x="260" y="454"/>
                  </a:lnTo>
                  <a:lnTo>
                    <a:pt x="279" y="431"/>
                  </a:lnTo>
                  <a:lnTo>
                    <a:pt x="298" y="409"/>
                  </a:lnTo>
                  <a:lnTo>
                    <a:pt x="318" y="388"/>
                  </a:lnTo>
                  <a:lnTo>
                    <a:pt x="337" y="367"/>
                  </a:lnTo>
                  <a:lnTo>
                    <a:pt x="358" y="345"/>
                  </a:lnTo>
                  <a:lnTo>
                    <a:pt x="379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6" y="267"/>
                  </a:lnTo>
                  <a:lnTo>
                    <a:pt x="470" y="249"/>
                  </a:lnTo>
                  <a:lnTo>
                    <a:pt x="493" y="230"/>
                  </a:lnTo>
                  <a:lnTo>
                    <a:pt x="517" y="213"/>
                  </a:lnTo>
                  <a:lnTo>
                    <a:pt x="543" y="196"/>
                  </a:lnTo>
                  <a:lnTo>
                    <a:pt x="568" y="180"/>
                  </a:lnTo>
                  <a:lnTo>
                    <a:pt x="594" y="165"/>
                  </a:lnTo>
                  <a:lnTo>
                    <a:pt x="621" y="150"/>
                  </a:lnTo>
                  <a:lnTo>
                    <a:pt x="648" y="136"/>
                  </a:lnTo>
                  <a:lnTo>
                    <a:pt x="676" y="121"/>
                  </a:lnTo>
                  <a:lnTo>
                    <a:pt x="703" y="108"/>
                  </a:lnTo>
                  <a:lnTo>
                    <a:pt x="861" y="459"/>
                  </a:lnTo>
                  <a:lnTo>
                    <a:pt x="842" y="469"/>
                  </a:lnTo>
                  <a:lnTo>
                    <a:pt x="824" y="478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0" y="508"/>
                  </a:lnTo>
                  <a:lnTo>
                    <a:pt x="752" y="519"/>
                  </a:lnTo>
                  <a:lnTo>
                    <a:pt x="735" y="530"/>
                  </a:lnTo>
                  <a:lnTo>
                    <a:pt x="719" y="542"/>
                  </a:lnTo>
                  <a:lnTo>
                    <a:pt x="703" y="554"/>
                  </a:lnTo>
                  <a:lnTo>
                    <a:pt x="687" y="566"/>
                  </a:lnTo>
                  <a:lnTo>
                    <a:pt x="672" y="580"/>
                  </a:lnTo>
                  <a:lnTo>
                    <a:pt x="657" y="593"/>
                  </a:lnTo>
                  <a:lnTo>
                    <a:pt x="627" y="620"/>
                  </a:lnTo>
                  <a:lnTo>
                    <a:pt x="599" y="649"/>
                  </a:lnTo>
                  <a:lnTo>
                    <a:pt x="574" y="678"/>
                  </a:lnTo>
                  <a:lnTo>
                    <a:pt x="549" y="710"/>
                  </a:lnTo>
                  <a:lnTo>
                    <a:pt x="527" y="741"/>
                  </a:lnTo>
                  <a:lnTo>
                    <a:pt x="504" y="774"/>
                  </a:lnTo>
                  <a:lnTo>
                    <a:pt x="485" y="808"/>
                  </a:lnTo>
                  <a:lnTo>
                    <a:pt x="467" y="843"/>
                  </a:lnTo>
                  <a:lnTo>
                    <a:pt x="451" y="878"/>
                  </a:lnTo>
                  <a:lnTo>
                    <a:pt x="437" y="915"/>
                  </a:lnTo>
                  <a:lnTo>
                    <a:pt x="77" y="780"/>
                  </a:lnTo>
                  <a:close/>
                  <a:moveTo>
                    <a:pt x="868" y="455"/>
                  </a:moveTo>
                  <a:lnTo>
                    <a:pt x="861" y="459"/>
                  </a:lnTo>
                  <a:lnTo>
                    <a:pt x="783" y="284"/>
                  </a:lnTo>
                  <a:lnTo>
                    <a:pt x="868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5449241" y="812607"/>
              <a:ext cx="159660" cy="159660"/>
            </a:xfrm>
            <a:custGeom>
              <a:avLst/>
              <a:gdLst>
                <a:gd name="T0" fmla="*/ 697 w 2399"/>
                <a:gd name="T1" fmla="*/ 111 h 2401"/>
                <a:gd name="T2" fmla="*/ 934 w 2399"/>
                <a:gd name="T3" fmla="*/ 30 h 2401"/>
                <a:gd name="T4" fmla="*/ 1196 w 2399"/>
                <a:gd name="T5" fmla="*/ 0 h 2401"/>
                <a:gd name="T6" fmla="*/ 1455 w 2399"/>
                <a:gd name="T7" fmla="*/ 28 h 2401"/>
                <a:gd name="T8" fmla="*/ 1412 w 2399"/>
                <a:gd name="T9" fmla="*/ 414 h 2401"/>
                <a:gd name="T10" fmla="*/ 1078 w 2399"/>
                <a:gd name="T11" fmla="*/ 395 h 2401"/>
                <a:gd name="T12" fmla="*/ 901 w 2399"/>
                <a:gd name="T13" fmla="*/ 442 h 2401"/>
                <a:gd name="T14" fmla="*/ 1752 w 2399"/>
                <a:gd name="T15" fmla="*/ 135 h 2401"/>
                <a:gd name="T16" fmla="*/ 1969 w 2399"/>
                <a:gd name="T17" fmla="*/ 280 h 2401"/>
                <a:gd name="T18" fmla="*/ 2152 w 2399"/>
                <a:gd name="T19" fmla="*/ 470 h 2401"/>
                <a:gd name="T20" fmla="*/ 2292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7 w 2399"/>
                <a:gd name="T27" fmla="*/ 783 h 2401"/>
                <a:gd name="T28" fmla="*/ 2310 w 2399"/>
                <a:gd name="T29" fmla="*/ 784 h 2401"/>
                <a:gd name="T30" fmla="*/ 1924 w 2399"/>
                <a:gd name="T31" fmla="*/ 825 h 2401"/>
                <a:gd name="T32" fmla="*/ 2347 w 2399"/>
                <a:gd name="T33" fmla="*/ 848 h 2401"/>
                <a:gd name="T34" fmla="*/ 2396 w 2399"/>
                <a:gd name="T35" fmla="*/ 1109 h 2401"/>
                <a:gd name="T36" fmla="*/ 2387 w 2399"/>
                <a:gd name="T37" fmla="*/ 1371 h 2401"/>
                <a:gd name="T38" fmla="*/ 2323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1 w 2399"/>
                <a:gd name="T45" fmla="*/ 1675 h 2401"/>
                <a:gd name="T46" fmla="*/ 2173 w 2399"/>
                <a:gd name="T47" fmla="*/ 1901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3 w 2399"/>
                <a:gd name="T57" fmla="*/ 1622 h 2401"/>
                <a:gd name="T58" fmla="*/ 1617 w 2399"/>
                <a:gd name="T59" fmla="*/ 1926 h 2401"/>
                <a:gd name="T60" fmla="*/ 1617 w 2399"/>
                <a:gd name="T61" fmla="*/ 1926 h 2401"/>
                <a:gd name="T62" fmla="*/ 1524 w 2399"/>
                <a:gd name="T63" fmla="*/ 2356 h 2401"/>
                <a:gd name="T64" fmla="*/ 1262 w 2399"/>
                <a:gd name="T65" fmla="*/ 2400 h 2401"/>
                <a:gd name="T66" fmla="*/ 1002 w 2399"/>
                <a:gd name="T67" fmla="*/ 2385 h 2401"/>
                <a:gd name="T68" fmla="*/ 914 w 2399"/>
                <a:gd name="T69" fmla="*/ 1964 h 2401"/>
                <a:gd name="T70" fmla="*/ 1262 w 2399"/>
                <a:gd name="T71" fmla="*/ 2013 h 2401"/>
                <a:gd name="T72" fmla="*/ 1460 w 2399"/>
                <a:gd name="T73" fmla="*/ 1973 h 2401"/>
                <a:gd name="T74" fmla="*/ 700 w 2399"/>
                <a:gd name="T75" fmla="*/ 2291 h 2401"/>
                <a:gd name="T76" fmla="*/ 476 w 2399"/>
                <a:gd name="T77" fmla="*/ 2158 h 2401"/>
                <a:gd name="T78" fmla="*/ 286 w 2399"/>
                <a:gd name="T79" fmla="*/ 1977 h 2401"/>
                <a:gd name="T80" fmla="*/ 135 w 2399"/>
                <a:gd name="T81" fmla="*/ 1752 h 2401"/>
                <a:gd name="T82" fmla="*/ 519 w 2399"/>
                <a:gd name="T83" fmla="*/ 1648 h 2401"/>
                <a:gd name="T84" fmla="*/ 678 w 2399"/>
                <a:gd name="T85" fmla="*/ 1827 h 2401"/>
                <a:gd name="T86" fmla="*/ 108 w 2399"/>
                <a:gd name="T87" fmla="*/ 1697 h 2401"/>
                <a:gd name="T88" fmla="*/ 91 w 2399"/>
                <a:gd name="T89" fmla="*/ 1618 h 2401"/>
                <a:gd name="T90" fmla="*/ 455 w 2399"/>
                <a:gd name="T91" fmla="*/ 1532 h 2401"/>
                <a:gd name="T92" fmla="*/ 73 w 2399"/>
                <a:gd name="T93" fmla="*/ 1612 h 2401"/>
                <a:gd name="T94" fmla="*/ 10 w 2399"/>
                <a:gd name="T95" fmla="*/ 1350 h 2401"/>
                <a:gd name="T96" fmla="*/ 7 w 2399"/>
                <a:gd name="T97" fmla="*/ 1088 h 2401"/>
                <a:gd name="T98" fmla="*/ 59 w 2399"/>
                <a:gd name="T99" fmla="*/ 835 h 2401"/>
                <a:gd name="T100" fmla="*/ 388 w 2399"/>
                <a:gd name="T101" fmla="*/ 1144 h 2401"/>
                <a:gd name="T102" fmla="*/ 411 w 2399"/>
                <a:gd name="T103" fmla="*/ 1402 h 2401"/>
                <a:gd name="T104" fmla="*/ 77 w 2399"/>
                <a:gd name="T105" fmla="*/ 780 h 2401"/>
                <a:gd name="T106" fmla="*/ 194 w 2399"/>
                <a:gd name="T107" fmla="*/ 548 h 2401"/>
                <a:gd name="T108" fmla="*/ 359 w 2399"/>
                <a:gd name="T109" fmla="*/ 345 h 2401"/>
                <a:gd name="T110" fmla="*/ 569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2 w 2399"/>
                <a:gd name="T117" fmla="*/ 878 h 2401"/>
                <a:gd name="T118" fmla="*/ 870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1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  <a:moveTo>
                    <a:pt x="697" y="111"/>
                  </a:moveTo>
                  <a:lnTo>
                    <a:pt x="704" y="108"/>
                  </a:lnTo>
                  <a:lnTo>
                    <a:pt x="784" y="284"/>
                  </a:lnTo>
                  <a:lnTo>
                    <a:pt x="697" y="111"/>
                  </a:lnTo>
                  <a:close/>
                  <a:moveTo>
                    <a:pt x="704" y="108"/>
                  </a:moveTo>
                  <a:lnTo>
                    <a:pt x="733" y="95"/>
                  </a:lnTo>
                  <a:lnTo>
                    <a:pt x="761" y="84"/>
                  </a:lnTo>
                  <a:lnTo>
                    <a:pt x="790" y="73"/>
                  </a:lnTo>
                  <a:lnTo>
                    <a:pt x="818" y="63"/>
                  </a:lnTo>
                  <a:lnTo>
                    <a:pt x="847" y="54"/>
                  </a:lnTo>
                  <a:lnTo>
                    <a:pt x="876" y="45"/>
                  </a:lnTo>
                  <a:lnTo>
                    <a:pt x="905" y="38"/>
                  </a:lnTo>
                  <a:lnTo>
                    <a:pt x="934" y="30"/>
                  </a:lnTo>
                  <a:lnTo>
                    <a:pt x="963" y="24"/>
                  </a:lnTo>
                  <a:lnTo>
                    <a:pt x="993" y="18"/>
                  </a:lnTo>
                  <a:lnTo>
                    <a:pt x="1022" y="13"/>
                  </a:lnTo>
                  <a:lnTo>
                    <a:pt x="1050" y="9"/>
                  </a:lnTo>
                  <a:lnTo>
                    <a:pt x="1079" y="6"/>
                  </a:lnTo>
                  <a:lnTo>
                    <a:pt x="1109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6" y="1"/>
                  </a:lnTo>
                  <a:lnTo>
                    <a:pt x="1255" y="2"/>
                  </a:lnTo>
                  <a:lnTo>
                    <a:pt x="1284" y="3"/>
                  </a:lnTo>
                  <a:lnTo>
                    <a:pt x="1312" y="6"/>
                  </a:lnTo>
                  <a:lnTo>
                    <a:pt x="1342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7" y="22"/>
                  </a:lnTo>
                  <a:lnTo>
                    <a:pt x="1455" y="28"/>
                  </a:lnTo>
                  <a:lnTo>
                    <a:pt x="1483" y="34"/>
                  </a:lnTo>
                  <a:lnTo>
                    <a:pt x="1511" y="42"/>
                  </a:lnTo>
                  <a:lnTo>
                    <a:pt x="1539" y="50"/>
                  </a:lnTo>
                  <a:lnTo>
                    <a:pt x="1566" y="59"/>
                  </a:lnTo>
                  <a:lnTo>
                    <a:pt x="1594" y="68"/>
                  </a:lnTo>
                  <a:lnTo>
                    <a:pt x="1621" y="77"/>
                  </a:lnTo>
                  <a:lnTo>
                    <a:pt x="1487" y="437"/>
                  </a:lnTo>
                  <a:lnTo>
                    <a:pt x="1449" y="425"/>
                  </a:lnTo>
                  <a:lnTo>
                    <a:pt x="1412" y="414"/>
                  </a:lnTo>
                  <a:lnTo>
                    <a:pt x="1374" y="404"/>
                  </a:lnTo>
                  <a:lnTo>
                    <a:pt x="1336" y="397"/>
                  </a:lnTo>
                  <a:lnTo>
                    <a:pt x="1297" y="391"/>
                  </a:lnTo>
                  <a:lnTo>
                    <a:pt x="1258" y="388"/>
                  </a:lnTo>
                  <a:lnTo>
                    <a:pt x="1218" y="386"/>
                  </a:lnTo>
                  <a:lnTo>
                    <a:pt x="1178" y="386"/>
                  </a:lnTo>
                  <a:lnTo>
                    <a:pt x="1139" y="388"/>
                  </a:lnTo>
                  <a:lnTo>
                    <a:pt x="1099" y="392"/>
                  </a:lnTo>
                  <a:lnTo>
                    <a:pt x="1078" y="395"/>
                  </a:lnTo>
                  <a:lnTo>
                    <a:pt x="1059" y="398"/>
                  </a:lnTo>
                  <a:lnTo>
                    <a:pt x="1039" y="402"/>
                  </a:lnTo>
                  <a:lnTo>
                    <a:pt x="1019" y="406"/>
                  </a:lnTo>
                  <a:lnTo>
                    <a:pt x="1000" y="411"/>
                  </a:lnTo>
                  <a:lnTo>
                    <a:pt x="980" y="416"/>
                  </a:lnTo>
                  <a:lnTo>
                    <a:pt x="960" y="422"/>
                  </a:lnTo>
                  <a:lnTo>
                    <a:pt x="940" y="428"/>
                  </a:lnTo>
                  <a:lnTo>
                    <a:pt x="921" y="435"/>
                  </a:lnTo>
                  <a:lnTo>
                    <a:pt x="901" y="442"/>
                  </a:lnTo>
                  <a:lnTo>
                    <a:pt x="882" y="450"/>
                  </a:lnTo>
                  <a:lnTo>
                    <a:pt x="863" y="459"/>
                  </a:lnTo>
                  <a:lnTo>
                    <a:pt x="704" y="108"/>
                  </a:lnTo>
                  <a:close/>
                  <a:moveTo>
                    <a:pt x="1621" y="77"/>
                  </a:moveTo>
                  <a:lnTo>
                    <a:pt x="1647" y="88"/>
                  </a:lnTo>
                  <a:lnTo>
                    <a:pt x="1674" y="99"/>
                  </a:lnTo>
                  <a:lnTo>
                    <a:pt x="1701" y="110"/>
                  </a:lnTo>
                  <a:lnTo>
                    <a:pt x="1727" y="123"/>
                  </a:lnTo>
                  <a:lnTo>
                    <a:pt x="1752" y="135"/>
                  </a:lnTo>
                  <a:lnTo>
                    <a:pt x="1778" y="150"/>
                  </a:lnTo>
                  <a:lnTo>
                    <a:pt x="1802" y="164"/>
                  </a:lnTo>
                  <a:lnTo>
                    <a:pt x="1828" y="179"/>
                  </a:lnTo>
                  <a:lnTo>
                    <a:pt x="1852" y="194"/>
                  </a:lnTo>
                  <a:lnTo>
                    <a:pt x="1876" y="210"/>
                  </a:lnTo>
                  <a:lnTo>
                    <a:pt x="1900" y="226"/>
                  </a:lnTo>
                  <a:lnTo>
                    <a:pt x="1923" y="243"/>
                  </a:lnTo>
                  <a:lnTo>
                    <a:pt x="1947" y="262"/>
                  </a:lnTo>
                  <a:lnTo>
                    <a:pt x="1969" y="280"/>
                  </a:lnTo>
                  <a:lnTo>
                    <a:pt x="1991" y="299"/>
                  </a:lnTo>
                  <a:lnTo>
                    <a:pt x="2013" y="318"/>
                  </a:lnTo>
                  <a:lnTo>
                    <a:pt x="2034" y="338"/>
                  </a:lnTo>
                  <a:lnTo>
                    <a:pt x="2055" y="359"/>
                  </a:lnTo>
                  <a:lnTo>
                    <a:pt x="2076" y="381"/>
                  </a:lnTo>
                  <a:lnTo>
                    <a:pt x="2095" y="402"/>
                  </a:lnTo>
                  <a:lnTo>
                    <a:pt x="2115" y="424"/>
                  </a:lnTo>
                  <a:lnTo>
                    <a:pt x="2133" y="447"/>
                  </a:lnTo>
                  <a:lnTo>
                    <a:pt x="2152" y="470"/>
                  </a:lnTo>
                  <a:lnTo>
                    <a:pt x="2169" y="495"/>
                  </a:lnTo>
                  <a:lnTo>
                    <a:pt x="2188" y="519"/>
                  </a:lnTo>
                  <a:lnTo>
                    <a:pt x="2204" y="544"/>
                  </a:lnTo>
                  <a:lnTo>
                    <a:pt x="2220" y="569"/>
                  </a:lnTo>
                  <a:lnTo>
                    <a:pt x="2236" y="596"/>
                  </a:lnTo>
                  <a:lnTo>
                    <a:pt x="2251" y="622"/>
                  </a:lnTo>
                  <a:lnTo>
                    <a:pt x="2265" y="649"/>
                  </a:lnTo>
                  <a:lnTo>
                    <a:pt x="2279" y="676"/>
                  </a:lnTo>
                  <a:lnTo>
                    <a:pt x="2292" y="705"/>
                  </a:lnTo>
                  <a:lnTo>
                    <a:pt x="1941" y="863"/>
                  </a:lnTo>
                  <a:lnTo>
                    <a:pt x="1932" y="844"/>
                  </a:lnTo>
                  <a:lnTo>
                    <a:pt x="1923" y="825"/>
                  </a:lnTo>
                  <a:lnTo>
                    <a:pt x="1913" y="806"/>
                  </a:lnTo>
                  <a:lnTo>
                    <a:pt x="1903" y="788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6" y="704"/>
                  </a:lnTo>
                  <a:lnTo>
                    <a:pt x="1834" y="688"/>
                  </a:lnTo>
                  <a:lnTo>
                    <a:pt x="1821" y="672"/>
                  </a:lnTo>
                  <a:lnTo>
                    <a:pt x="1807" y="657"/>
                  </a:lnTo>
                  <a:lnTo>
                    <a:pt x="1780" y="628"/>
                  </a:lnTo>
                  <a:lnTo>
                    <a:pt x="1752" y="601"/>
                  </a:lnTo>
                  <a:lnTo>
                    <a:pt x="1723" y="574"/>
                  </a:lnTo>
                  <a:lnTo>
                    <a:pt x="1691" y="550"/>
                  </a:lnTo>
                  <a:lnTo>
                    <a:pt x="1659" y="527"/>
                  </a:lnTo>
                  <a:lnTo>
                    <a:pt x="1627" y="506"/>
                  </a:lnTo>
                  <a:lnTo>
                    <a:pt x="1593" y="487"/>
                  </a:lnTo>
                  <a:lnTo>
                    <a:pt x="1558" y="468"/>
                  </a:lnTo>
                  <a:lnTo>
                    <a:pt x="1523" y="452"/>
                  </a:lnTo>
                  <a:lnTo>
                    <a:pt x="1487" y="437"/>
                  </a:lnTo>
                  <a:lnTo>
                    <a:pt x="1621" y="77"/>
                  </a:lnTo>
                  <a:close/>
                  <a:moveTo>
                    <a:pt x="1945" y="870"/>
                  </a:moveTo>
                  <a:lnTo>
                    <a:pt x="1941" y="863"/>
                  </a:lnTo>
                  <a:lnTo>
                    <a:pt x="2117" y="783"/>
                  </a:lnTo>
                  <a:lnTo>
                    <a:pt x="1945" y="870"/>
                  </a:lnTo>
                  <a:close/>
                  <a:moveTo>
                    <a:pt x="2288" y="697"/>
                  </a:moveTo>
                  <a:lnTo>
                    <a:pt x="2288" y="697"/>
                  </a:lnTo>
                  <a:lnTo>
                    <a:pt x="1945" y="870"/>
                  </a:lnTo>
                  <a:lnTo>
                    <a:pt x="1945" y="870"/>
                  </a:lnTo>
                  <a:lnTo>
                    <a:pt x="2288" y="697"/>
                  </a:lnTo>
                  <a:close/>
                  <a:moveTo>
                    <a:pt x="2288" y="697"/>
                  </a:moveTo>
                  <a:lnTo>
                    <a:pt x="2310" y="740"/>
                  </a:lnTo>
                  <a:lnTo>
                    <a:pt x="2310" y="784"/>
                  </a:lnTo>
                  <a:lnTo>
                    <a:pt x="2117" y="784"/>
                  </a:lnTo>
                  <a:lnTo>
                    <a:pt x="2288" y="697"/>
                  </a:lnTo>
                  <a:close/>
                  <a:moveTo>
                    <a:pt x="2310" y="784"/>
                  </a:moveTo>
                  <a:lnTo>
                    <a:pt x="2310" y="784"/>
                  </a:lnTo>
                  <a:lnTo>
                    <a:pt x="1924" y="784"/>
                  </a:lnTo>
                  <a:lnTo>
                    <a:pt x="1924" y="784"/>
                  </a:lnTo>
                  <a:lnTo>
                    <a:pt x="2310" y="784"/>
                  </a:lnTo>
                  <a:close/>
                  <a:moveTo>
                    <a:pt x="1941" y="863"/>
                  </a:moveTo>
                  <a:lnTo>
                    <a:pt x="1924" y="825"/>
                  </a:lnTo>
                  <a:lnTo>
                    <a:pt x="1924" y="784"/>
                  </a:lnTo>
                  <a:lnTo>
                    <a:pt x="2117" y="784"/>
                  </a:lnTo>
                  <a:lnTo>
                    <a:pt x="1941" y="863"/>
                  </a:lnTo>
                  <a:close/>
                  <a:moveTo>
                    <a:pt x="2292" y="705"/>
                  </a:moveTo>
                  <a:lnTo>
                    <a:pt x="2304" y="733"/>
                  </a:lnTo>
                  <a:lnTo>
                    <a:pt x="2317" y="761"/>
                  </a:lnTo>
                  <a:lnTo>
                    <a:pt x="2327" y="790"/>
                  </a:lnTo>
                  <a:lnTo>
                    <a:pt x="2337" y="819"/>
                  </a:lnTo>
                  <a:lnTo>
                    <a:pt x="2347" y="848"/>
                  </a:lnTo>
                  <a:lnTo>
                    <a:pt x="2355" y="876"/>
                  </a:lnTo>
                  <a:lnTo>
                    <a:pt x="2363" y="905"/>
                  </a:lnTo>
                  <a:lnTo>
                    <a:pt x="2370" y="935"/>
                  </a:lnTo>
                  <a:lnTo>
                    <a:pt x="2376" y="964"/>
                  </a:lnTo>
                  <a:lnTo>
                    <a:pt x="2381" y="993"/>
                  </a:lnTo>
                  <a:lnTo>
                    <a:pt x="2386" y="1022"/>
                  </a:lnTo>
                  <a:lnTo>
                    <a:pt x="2390" y="1051"/>
                  </a:lnTo>
                  <a:lnTo>
                    <a:pt x="2393" y="1080"/>
                  </a:lnTo>
                  <a:lnTo>
                    <a:pt x="2396" y="1109"/>
                  </a:lnTo>
                  <a:lnTo>
                    <a:pt x="2398" y="1138"/>
                  </a:lnTo>
                  <a:lnTo>
                    <a:pt x="2399" y="1168"/>
                  </a:lnTo>
                  <a:lnTo>
                    <a:pt x="2399" y="1197"/>
                  </a:lnTo>
                  <a:lnTo>
                    <a:pt x="2399" y="1226"/>
                  </a:lnTo>
                  <a:lnTo>
                    <a:pt x="2398" y="1256"/>
                  </a:lnTo>
                  <a:lnTo>
                    <a:pt x="2396" y="1285"/>
                  </a:lnTo>
                  <a:lnTo>
                    <a:pt x="2394" y="1313"/>
                  </a:lnTo>
                  <a:lnTo>
                    <a:pt x="2391" y="1342"/>
                  </a:lnTo>
                  <a:lnTo>
                    <a:pt x="2387" y="1371"/>
                  </a:lnTo>
                  <a:lnTo>
                    <a:pt x="2382" y="1399"/>
                  </a:lnTo>
                  <a:lnTo>
                    <a:pt x="2377" y="1428"/>
                  </a:lnTo>
                  <a:lnTo>
                    <a:pt x="2372" y="1456"/>
                  </a:lnTo>
                  <a:lnTo>
                    <a:pt x="2365" y="1484"/>
                  </a:lnTo>
                  <a:lnTo>
                    <a:pt x="2358" y="1512"/>
                  </a:lnTo>
                  <a:lnTo>
                    <a:pt x="2350" y="1540"/>
                  </a:lnTo>
                  <a:lnTo>
                    <a:pt x="2342" y="1567"/>
                  </a:lnTo>
                  <a:lnTo>
                    <a:pt x="2333" y="1595"/>
                  </a:lnTo>
                  <a:lnTo>
                    <a:pt x="2323" y="1622"/>
                  </a:lnTo>
                  <a:lnTo>
                    <a:pt x="1963" y="1488"/>
                  </a:lnTo>
                  <a:lnTo>
                    <a:pt x="1976" y="1450"/>
                  </a:lnTo>
                  <a:lnTo>
                    <a:pt x="1987" y="1413"/>
                  </a:lnTo>
                  <a:lnTo>
                    <a:pt x="1996" y="1375"/>
                  </a:lnTo>
                  <a:lnTo>
                    <a:pt x="2003" y="1336"/>
                  </a:lnTo>
                  <a:lnTo>
                    <a:pt x="2009" y="1298"/>
                  </a:lnTo>
                  <a:lnTo>
                    <a:pt x="2013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39"/>
                  </a:lnTo>
                  <a:lnTo>
                    <a:pt x="2008" y="1099"/>
                  </a:lnTo>
                  <a:lnTo>
                    <a:pt x="2006" y="1080"/>
                  </a:lnTo>
                  <a:lnTo>
                    <a:pt x="2002" y="1060"/>
                  </a:lnTo>
                  <a:lnTo>
                    <a:pt x="1999" y="1040"/>
                  </a:lnTo>
                  <a:lnTo>
                    <a:pt x="1994" y="1019"/>
                  </a:lnTo>
                  <a:lnTo>
                    <a:pt x="1990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2" y="941"/>
                  </a:lnTo>
                  <a:lnTo>
                    <a:pt x="1965" y="922"/>
                  </a:lnTo>
                  <a:lnTo>
                    <a:pt x="1958" y="901"/>
                  </a:lnTo>
                  <a:lnTo>
                    <a:pt x="1950" y="882"/>
                  </a:lnTo>
                  <a:lnTo>
                    <a:pt x="1941" y="863"/>
                  </a:lnTo>
                  <a:lnTo>
                    <a:pt x="2292" y="705"/>
                  </a:lnTo>
                  <a:close/>
                  <a:moveTo>
                    <a:pt x="2323" y="1622"/>
                  </a:moveTo>
                  <a:lnTo>
                    <a:pt x="2313" y="1648"/>
                  </a:lnTo>
                  <a:lnTo>
                    <a:pt x="2301" y="1675"/>
                  </a:lnTo>
                  <a:lnTo>
                    <a:pt x="2289" y="1702"/>
                  </a:lnTo>
                  <a:lnTo>
                    <a:pt x="2277" y="1728"/>
                  </a:lnTo>
                  <a:lnTo>
                    <a:pt x="2264" y="1753"/>
                  </a:lnTo>
                  <a:lnTo>
                    <a:pt x="2251" y="1779"/>
                  </a:lnTo>
                  <a:lnTo>
                    <a:pt x="2236" y="1803"/>
                  </a:lnTo>
                  <a:lnTo>
                    <a:pt x="2222" y="1829"/>
                  </a:lnTo>
                  <a:lnTo>
                    <a:pt x="2207" y="1853"/>
                  </a:lnTo>
                  <a:lnTo>
                    <a:pt x="2191" y="1877"/>
                  </a:lnTo>
                  <a:lnTo>
                    <a:pt x="2173" y="1901"/>
                  </a:lnTo>
                  <a:lnTo>
                    <a:pt x="2156" y="1925"/>
                  </a:lnTo>
                  <a:lnTo>
                    <a:pt x="2139" y="1948"/>
                  </a:lnTo>
                  <a:lnTo>
                    <a:pt x="2120" y="1970"/>
                  </a:lnTo>
                  <a:lnTo>
                    <a:pt x="2102" y="1992"/>
                  </a:lnTo>
                  <a:lnTo>
                    <a:pt x="2082" y="2014"/>
                  </a:lnTo>
                  <a:lnTo>
                    <a:pt x="2061" y="2036"/>
                  </a:lnTo>
                  <a:lnTo>
                    <a:pt x="2041" y="2057"/>
                  </a:lnTo>
                  <a:lnTo>
                    <a:pt x="2020" y="2077"/>
                  </a:lnTo>
                  <a:lnTo>
                    <a:pt x="1998" y="2097"/>
                  </a:lnTo>
                  <a:lnTo>
                    <a:pt x="1976" y="2116"/>
                  </a:lnTo>
                  <a:lnTo>
                    <a:pt x="1953" y="2135"/>
                  </a:lnTo>
                  <a:lnTo>
                    <a:pt x="1929" y="2154"/>
                  </a:lnTo>
                  <a:lnTo>
                    <a:pt x="1906" y="2171"/>
                  </a:lnTo>
                  <a:lnTo>
                    <a:pt x="1881" y="2189"/>
                  </a:lnTo>
                  <a:lnTo>
                    <a:pt x="1857" y="2205"/>
                  </a:lnTo>
                  <a:lnTo>
                    <a:pt x="1831" y="2221"/>
                  </a:lnTo>
                  <a:lnTo>
                    <a:pt x="1805" y="2237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4" y="2281"/>
                  </a:lnTo>
                  <a:lnTo>
                    <a:pt x="1695" y="2294"/>
                  </a:lnTo>
                  <a:lnTo>
                    <a:pt x="1538" y="1943"/>
                  </a:lnTo>
                  <a:lnTo>
                    <a:pt x="1556" y="1934"/>
                  </a:lnTo>
                  <a:lnTo>
                    <a:pt x="1575" y="1925"/>
                  </a:lnTo>
                  <a:lnTo>
                    <a:pt x="1594" y="1914"/>
                  </a:lnTo>
                  <a:lnTo>
                    <a:pt x="1612" y="1904"/>
                  </a:lnTo>
                  <a:lnTo>
                    <a:pt x="1629" y="1893"/>
                  </a:lnTo>
                  <a:lnTo>
                    <a:pt x="1647" y="1882"/>
                  </a:lnTo>
                  <a:lnTo>
                    <a:pt x="1663" y="1871"/>
                  </a:lnTo>
                  <a:lnTo>
                    <a:pt x="1680" y="1860"/>
                  </a:lnTo>
                  <a:lnTo>
                    <a:pt x="1696" y="1848"/>
                  </a:lnTo>
                  <a:lnTo>
                    <a:pt x="1713" y="1835"/>
                  </a:lnTo>
                  <a:lnTo>
                    <a:pt x="1728" y="1822"/>
                  </a:lnTo>
                  <a:lnTo>
                    <a:pt x="1743" y="1809"/>
                  </a:lnTo>
                  <a:lnTo>
                    <a:pt x="1772" y="1781"/>
                  </a:lnTo>
                  <a:lnTo>
                    <a:pt x="1799" y="1753"/>
                  </a:lnTo>
                  <a:lnTo>
                    <a:pt x="1826" y="1724"/>
                  </a:lnTo>
                  <a:lnTo>
                    <a:pt x="1850" y="1692"/>
                  </a:lnTo>
                  <a:lnTo>
                    <a:pt x="1873" y="1660"/>
                  </a:lnTo>
                  <a:lnTo>
                    <a:pt x="1894" y="1628"/>
                  </a:lnTo>
                  <a:lnTo>
                    <a:pt x="1914" y="1594"/>
                  </a:lnTo>
                  <a:lnTo>
                    <a:pt x="1932" y="1559"/>
                  </a:lnTo>
                  <a:lnTo>
                    <a:pt x="1949" y="1524"/>
                  </a:lnTo>
                  <a:lnTo>
                    <a:pt x="1963" y="1488"/>
                  </a:lnTo>
                  <a:lnTo>
                    <a:pt x="2323" y="1622"/>
                  </a:lnTo>
                  <a:close/>
                  <a:moveTo>
                    <a:pt x="1695" y="2294"/>
                  </a:moveTo>
                  <a:lnTo>
                    <a:pt x="1658" y="2311"/>
                  </a:lnTo>
                  <a:lnTo>
                    <a:pt x="1617" y="2311"/>
                  </a:lnTo>
                  <a:lnTo>
                    <a:pt x="1617" y="2118"/>
                  </a:lnTo>
                  <a:lnTo>
                    <a:pt x="1695" y="2294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7" y="1926"/>
                  </a:lnTo>
                  <a:lnTo>
                    <a:pt x="1617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9" y="2318"/>
                  </a:lnTo>
                  <a:lnTo>
                    <a:pt x="1611" y="2328"/>
                  </a:lnTo>
                  <a:lnTo>
                    <a:pt x="1582" y="2338"/>
                  </a:lnTo>
                  <a:lnTo>
                    <a:pt x="1553" y="2348"/>
                  </a:lnTo>
                  <a:lnTo>
                    <a:pt x="1524" y="2356"/>
                  </a:lnTo>
                  <a:lnTo>
                    <a:pt x="1495" y="2365"/>
                  </a:lnTo>
                  <a:lnTo>
                    <a:pt x="1467" y="2372"/>
                  </a:lnTo>
                  <a:lnTo>
                    <a:pt x="1437" y="2378"/>
                  </a:lnTo>
                  <a:lnTo>
                    <a:pt x="1408" y="2383"/>
                  </a:lnTo>
                  <a:lnTo>
                    <a:pt x="1379" y="2388"/>
                  </a:lnTo>
                  <a:lnTo>
                    <a:pt x="1350" y="2392"/>
                  </a:lnTo>
                  <a:lnTo>
                    <a:pt x="1320" y="2395"/>
                  </a:lnTo>
                  <a:lnTo>
                    <a:pt x="1291" y="2398"/>
                  </a:lnTo>
                  <a:lnTo>
                    <a:pt x="1262" y="2400"/>
                  </a:lnTo>
                  <a:lnTo>
                    <a:pt x="1233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6" y="2400"/>
                  </a:lnTo>
                  <a:lnTo>
                    <a:pt x="1117" y="2398"/>
                  </a:lnTo>
                  <a:lnTo>
                    <a:pt x="1087" y="2396"/>
                  </a:lnTo>
                  <a:lnTo>
                    <a:pt x="1059" y="2393"/>
                  </a:lnTo>
                  <a:lnTo>
                    <a:pt x="1030" y="2389"/>
                  </a:lnTo>
                  <a:lnTo>
                    <a:pt x="1002" y="2385"/>
                  </a:lnTo>
                  <a:lnTo>
                    <a:pt x="974" y="2379"/>
                  </a:lnTo>
                  <a:lnTo>
                    <a:pt x="945" y="2374"/>
                  </a:lnTo>
                  <a:lnTo>
                    <a:pt x="917" y="2367"/>
                  </a:lnTo>
                  <a:lnTo>
                    <a:pt x="889" y="2359"/>
                  </a:lnTo>
                  <a:lnTo>
                    <a:pt x="862" y="2351"/>
                  </a:lnTo>
                  <a:lnTo>
                    <a:pt x="834" y="2343"/>
                  </a:lnTo>
                  <a:lnTo>
                    <a:pt x="807" y="2334"/>
                  </a:lnTo>
                  <a:lnTo>
                    <a:pt x="780" y="2324"/>
                  </a:lnTo>
                  <a:lnTo>
                    <a:pt x="914" y="1964"/>
                  </a:lnTo>
                  <a:lnTo>
                    <a:pt x="950" y="1977"/>
                  </a:lnTo>
                  <a:lnTo>
                    <a:pt x="988" y="1988"/>
                  </a:lnTo>
                  <a:lnTo>
                    <a:pt x="1026" y="1997"/>
                  </a:lnTo>
                  <a:lnTo>
                    <a:pt x="1064" y="2004"/>
                  </a:lnTo>
                  <a:lnTo>
                    <a:pt x="1104" y="2010"/>
                  </a:lnTo>
                  <a:lnTo>
                    <a:pt x="1143" y="2014"/>
                  </a:lnTo>
                  <a:lnTo>
                    <a:pt x="1182" y="2016"/>
                  </a:lnTo>
                  <a:lnTo>
                    <a:pt x="1222" y="2015"/>
                  </a:lnTo>
                  <a:lnTo>
                    <a:pt x="1262" y="2013"/>
                  </a:lnTo>
                  <a:lnTo>
                    <a:pt x="1301" y="2009"/>
                  </a:lnTo>
                  <a:lnTo>
                    <a:pt x="1321" y="2007"/>
                  </a:lnTo>
                  <a:lnTo>
                    <a:pt x="1342" y="2003"/>
                  </a:lnTo>
                  <a:lnTo>
                    <a:pt x="1361" y="2000"/>
                  </a:lnTo>
                  <a:lnTo>
                    <a:pt x="1381" y="1995"/>
                  </a:lnTo>
                  <a:lnTo>
                    <a:pt x="1401" y="1991"/>
                  </a:lnTo>
                  <a:lnTo>
                    <a:pt x="1420" y="1985"/>
                  </a:lnTo>
                  <a:lnTo>
                    <a:pt x="1440" y="1980"/>
                  </a:lnTo>
                  <a:lnTo>
                    <a:pt x="1460" y="1973"/>
                  </a:lnTo>
                  <a:lnTo>
                    <a:pt x="1480" y="1966"/>
                  </a:lnTo>
                  <a:lnTo>
                    <a:pt x="1499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80" y="2324"/>
                  </a:moveTo>
                  <a:lnTo>
                    <a:pt x="753" y="2314"/>
                  </a:lnTo>
                  <a:lnTo>
                    <a:pt x="726" y="2303"/>
                  </a:lnTo>
                  <a:lnTo>
                    <a:pt x="700" y="2291"/>
                  </a:lnTo>
                  <a:lnTo>
                    <a:pt x="674" y="2279"/>
                  </a:lnTo>
                  <a:lnTo>
                    <a:pt x="648" y="2266"/>
                  </a:lnTo>
                  <a:lnTo>
                    <a:pt x="623" y="2253"/>
                  </a:lnTo>
                  <a:lnTo>
                    <a:pt x="597" y="2238"/>
                  </a:lnTo>
                  <a:lnTo>
                    <a:pt x="572" y="2223"/>
                  </a:lnTo>
                  <a:lnTo>
                    <a:pt x="548" y="2208"/>
                  </a:lnTo>
                  <a:lnTo>
                    <a:pt x="524" y="2192"/>
                  </a:lnTo>
                  <a:lnTo>
                    <a:pt x="501" y="2175"/>
                  </a:lnTo>
                  <a:lnTo>
                    <a:pt x="476" y="2158"/>
                  </a:lnTo>
                  <a:lnTo>
                    <a:pt x="454" y="2141"/>
                  </a:lnTo>
                  <a:lnTo>
                    <a:pt x="431" y="2121"/>
                  </a:lnTo>
                  <a:lnTo>
                    <a:pt x="409" y="2103"/>
                  </a:lnTo>
                  <a:lnTo>
                    <a:pt x="388" y="2083"/>
                  </a:lnTo>
                  <a:lnTo>
                    <a:pt x="366" y="2063"/>
                  </a:lnTo>
                  <a:lnTo>
                    <a:pt x="345" y="2043"/>
                  </a:lnTo>
                  <a:lnTo>
                    <a:pt x="325" y="2021"/>
                  </a:lnTo>
                  <a:lnTo>
                    <a:pt x="305" y="1999"/>
                  </a:lnTo>
                  <a:lnTo>
                    <a:pt x="286" y="1977"/>
                  </a:lnTo>
                  <a:lnTo>
                    <a:pt x="267" y="1954"/>
                  </a:lnTo>
                  <a:lnTo>
                    <a:pt x="249" y="1931"/>
                  </a:lnTo>
                  <a:lnTo>
                    <a:pt x="230" y="1907"/>
                  </a:lnTo>
                  <a:lnTo>
                    <a:pt x="213" y="1882"/>
                  </a:lnTo>
                  <a:lnTo>
                    <a:pt x="196" y="1858"/>
                  </a:lnTo>
                  <a:lnTo>
                    <a:pt x="180" y="1832"/>
                  </a:lnTo>
                  <a:lnTo>
                    <a:pt x="165" y="1807"/>
                  </a:lnTo>
                  <a:lnTo>
                    <a:pt x="150" y="1779"/>
                  </a:lnTo>
                  <a:lnTo>
                    <a:pt x="135" y="1752"/>
                  </a:lnTo>
                  <a:lnTo>
                    <a:pt x="121" y="1725"/>
                  </a:lnTo>
                  <a:lnTo>
                    <a:pt x="108" y="1697"/>
                  </a:lnTo>
                  <a:lnTo>
                    <a:pt x="459" y="1539"/>
                  </a:lnTo>
                  <a:lnTo>
                    <a:pt x="468" y="1557"/>
                  </a:lnTo>
                  <a:lnTo>
                    <a:pt x="477" y="1576"/>
                  </a:lnTo>
                  <a:lnTo>
                    <a:pt x="488" y="1595"/>
                  </a:lnTo>
                  <a:lnTo>
                    <a:pt x="498" y="1613"/>
                  </a:lnTo>
                  <a:lnTo>
                    <a:pt x="508" y="1630"/>
                  </a:lnTo>
                  <a:lnTo>
                    <a:pt x="519" y="1648"/>
                  </a:lnTo>
                  <a:lnTo>
                    <a:pt x="530" y="1664"/>
                  </a:lnTo>
                  <a:lnTo>
                    <a:pt x="542" y="1681"/>
                  </a:lnTo>
                  <a:lnTo>
                    <a:pt x="554" y="1698"/>
                  </a:lnTo>
                  <a:lnTo>
                    <a:pt x="566" y="1714"/>
                  </a:lnTo>
                  <a:lnTo>
                    <a:pt x="579" y="1729"/>
                  </a:lnTo>
                  <a:lnTo>
                    <a:pt x="592" y="1744"/>
                  </a:lnTo>
                  <a:lnTo>
                    <a:pt x="620" y="1773"/>
                  </a:lnTo>
                  <a:lnTo>
                    <a:pt x="648" y="1800"/>
                  </a:lnTo>
                  <a:lnTo>
                    <a:pt x="678" y="1827"/>
                  </a:lnTo>
                  <a:lnTo>
                    <a:pt x="708" y="1851"/>
                  </a:lnTo>
                  <a:lnTo>
                    <a:pt x="741" y="1874"/>
                  </a:lnTo>
                  <a:lnTo>
                    <a:pt x="774" y="1895"/>
                  </a:lnTo>
                  <a:lnTo>
                    <a:pt x="807" y="1915"/>
                  </a:lnTo>
                  <a:lnTo>
                    <a:pt x="842" y="1934"/>
                  </a:lnTo>
                  <a:lnTo>
                    <a:pt x="878" y="1950"/>
                  </a:lnTo>
                  <a:lnTo>
                    <a:pt x="914" y="1964"/>
                  </a:lnTo>
                  <a:lnTo>
                    <a:pt x="780" y="2324"/>
                  </a:lnTo>
                  <a:close/>
                  <a:moveTo>
                    <a:pt x="108" y="1697"/>
                  </a:moveTo>
                  <a:lnTo>
                    <a:pt x="91" y="1659"/>
                  </a:lnTo>
                  <a:lnTo>
                    <a:pt x="91" y="1618"/>
                  </a:lnTo>
                  <a:lnTo>
                    <a:pt x="284" y="1618"/>
                  </a:lnTo>
                  <a:lnTo>
                    <a:pt x="108" y="1697"/>
                  </a:lnTo>
                  <a:close/>
                  <a:moveTo>
                    <a:pt x="91" y="1618"/>
                  </a:moveTo>
                  <a:lnTo>
                    <a:pt x="91" y="1618"/>
                  </a:lnTo>
                  <a:lnTo>
                    <a:pt x="476" y="1618"/>
                  </a:lnTo>
                  <a:lnTo>
                    <a:pt x="476" y="1618"/>
                  </a:lnTo>
                  <a:lnTo>
                    <a:pt x="91" y="1618"/>
                  </a:lnTo>
                  <a:close/>
                  <a:moveTo>
                    <a:pt x="455" y="1532"/>
                  </a:moveTo>
                  <a:lnTo>
                    <a:pt x="476" y="1574"/>
                  </a:lnTo>
                  <a:lnTo>
                    <a:pt x="476" y="1618"/>
                  </a:lnTo>
                  <a:lnTo>
                    <a:pt x="284" y="1618"/>
                  </a:lnTo>
                  <a:lnTo>
                    <a:pt x="455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5" y="1532"/>
                  </a:lnTo>
                  <a:lnTo>
                    <a:pt x="455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8" y="1697"/>
                  </a:lnTo>
                  <a:lnTo>
                    <a:pt x="284" y="1618"/>
                  </a:lnTo>
                  <a:lnTo>
                    <a:pt x="111" y="1704"/>
                  </a:lnTo>
                  <a:close/>
                  <a:moveTo>
                    <a:pt x="108" y="1697"/>
                  </a:moveTo>
                  <a:lnTo>
                    <a:pt x="95" y="1668"/>
                  </a:lnTo>
                  <a:lnTo>
                    <a:pt x="84" y="1640"/>
                  </a:lnTo>
                  <a:lnTo>
                    <a:pt x="73" y="1612"/>
                  </a:lnTo>
                  <a:lnTo>
                    <a:pt x="63" y="1582"/>
                  </a:lnTo>
                  <a:lnTo>
                    <a:pt x="54" y="1554"/>
                  </a:lnTo>
                  <a:lnTo>
                    <a:pt x="45" y="1525"/>
                  </a:lnTo>
                  <a:lnTo>
                    <a:pt x="38" y="1496"/>
                  </a:lnTo>
                  <a:lnTo>
                    <a:pt x="31" y="1467"/>
                  </a:lnTo>
                  <a:lnTo>
                    <a:pt x="25" y="1438"/>
                  </a:lnTo>
                  <a:lnTo>
                    <a:pt x="19" y="1409"/>
                  </a:lnTo>
                  <a:lnTo>
                    <a:pt x="14" y="1380"/>
                  </a:lnTo>
                  <a:lnTo>
                    <a:pt x="10" y="1350"/>
                  </a:lnTo>
                  <a:lnTo>
                    <a:pt x="7" y="1321"/>
                  </a:lnTo>
                  <a:lnTo>
                    <a:pt x="5" y="1292"/>
                  </a:lnTo>
                  <a:lnTo>
                    <a:pt x="3" y="1263"/>
                  </a:lnTo>
                  <a:lnTo>
                    <a:pt x="2" y="1233"/>
                  </a:lnTo>
                  <a:lnTo>
                    <a:pt x="0" y="1204"/>
                  </a:lnTo>
                  <a:lnTo>
                    <a:pt x="2" y="1175"/>
                  </a:lnTo>
                  <a:lnTo>
                    <a:pt x="3" y="1147"/>
                  </a:lnTo>
                  <a:lnTo>
                    <a:pt x="4" y="1117"/>
                  </a:lnTo>
                  <a:lnTo>
                    <a:pt x="7" y="1088"/>
                  </a:lnTo>
                  <a:lnTo>
                    <a:pt x="10" y="1060"/>
                  </a:lnTo>
                  <a:lnTo>
                    <a:pt x="13" y="1030"/>
                  </a:lnTo>
                  <a:lnTo>
                    <a:pt x="18" y="1002"/>
                  </a:lnTo>
                  <a:lnTo>
                    <a:pt x="23" y="974"/>
                  </a:lnTo>
                  <a:lnTo>
                    <a:pt x="29" y="946"/>
                  </a:lnTo>
                  <a:lnTo>
                    <a:pt x="35" y="917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9" y="835"/>
                  </a:lnTo>
                  <a:lnTo>
                    <a:pt x="68" y="807"/>
                  </a:lnTo>
                  <a:lnTo>
                    <a:pt x="77" y="780"/>
                  </a:lnTo>
                  <a:lnTo>
                    <a:pt x="437" y="914"/>
                  </a:lnTo>
                  <a:lnTo>
                    <a:pt x="425" y="951"/>
                  </a:lnTo>
                  <a:lnTo>
                    <a:pt x="414" y="988"/>
                  </a:lnTo>
                  <a:lnTo>
                    <a:pt x="404" y="1026"/>
                  </a:lnTo>
                  <a:lnTo>
                    <a:pt x="397" y="1065"/>
                  </a:lnTo>
                  <a:lnTo>
                    <a:pt x="391" y="1104"/>
                  </a:lnTo>
                  <a:lnTo>
                    <a:pt x="388" y="1144"/>
                  </a:lnTo>
                  <a:lnTo>
                    <a:pt x="386" y="1183"/>
                  </a:lnTo>
                  <a:lnTo>
                    <a:pt x="386" y="1222"/>
                  </a:lnTo>
                  <a:lnTo>
                    <a:pt x="388" y="1263"/>
                  </a:lnTo>
                  <a:lnTo>
                    <a:pt x="392" y="1302"/>
                  </a:lnTo>
                  <a:lnTo>
                    <a:pt x="395" y="1322"/>
                  </a:lnTo>
                  <a:lnTo>
                    <a:pt x="398" y="1342"/>
                  </a:lnTo>
                  <a:lnTo>
                    <a:pt x="402" y="1361"/>
                  </a:lnTo>
                  <a:lnTo>
                    <a:pt x="406" y="1382"/>
                  </a:lnTo>
                  <a:lnTo>
                    <a:pt x="411" y="1402"/>
                  </a:lnTo>
                  <a:lnTo>
                    <a:pt x="416" y="1421"/>
                  </a:lnTo>
                  <a:lnTo>
                    <a:pt x="422" y="1441"/>
                  </a:lnTo>
                  <a:lnTo>
                    <a:pt x="428" y="1460"/>
                  </a:lnTo>
                  <a:lnTo>
                    <a:pt x="435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9" y="1538"/>
                  </a:lnTo>
                  <a:lnTo>
                    <a:pt x="108" y="1697"/>
                  </a:lnTo>
                  <a:close/>
                  <a:moveTo>
                    <a:pt x="77" y="780"/>
                  </a:moveTo>
                  <a:lnTo>
                    <a:pt x="88" y="753"/>
                  </a:lnTo>
                  <a:lnTo>
                    <a:pt x="99" y="727"/>
                  </a:lnTo>
                  <a:lnTo>
                    <a:pt x="110" y="701"/>
                  </a:lnTo>
                  <a:lnTo>
                    <a:pt x="123" y="674"/>
                  </a:lnTo>
                  <a:lnTo>
                    <a:pt x="136" y="648"/>
                  </a:lnTo>
                  <a:lnTo>
                    <a:pt x="150" y="623"/>
                  </a:lnTo>
                  <a:lnTo>
                    <a:pt x="164" y="598"/>
                  </a:lnTo>
                  <a:lnTo>
                    <a:pt x="179" y="572"/>
                  </a:lnTo>
                  <a:lnTo>
                    <a:pt x="194" y="548"/>
                  </a:lnTo>
                  <a:lnTo>
                    <a:pt x="210" y="524"/>
                  </a:lnTo>
                  <a:lnTo>
                    <a:pt x="226" y="501"/>
                  </a:lnTo>
                  <a:lnTo>
                    <a:pt x="243" y="476"/>
                  </a:lnTo>
                  <a:lnTo>
                    <a:pt x="262" y="454"/>
                  </a:lnTo>
                  <a:lnTo>
                    <a:pt x="280" y="431"/>
                  </a:lnTo>
                  <a:lnTo>
                    <a:pt x="299" y="409"/>
                  </a:lnTo>
                  <a:lnTo>
                    <a:pt x="318" y="388"/>
                  </a:lnTo>
                  <a:lnTo>
                    <a:pt x="338" y="366"/>
                  </a:lnTo>
                  <a:lnTo>
                    <a:pt x="359" y="345"/>
                  </a:lnTo>
                  <a:lnTo>
                    <a:pt x="381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7" y="267"/>
                  </a:lnTo>
                  <a:lnTo>
                    <a:pt x="470" y="248"/>
                  </a:lnTo>
                  <a:lnTo>
                    <a:pt x="495" y="230"/>
                  </a:lnTo>
                  <a:lnTo>
                    <a:pt x="519" y="213"/>
                  </a:lnTo>
                  <a:lnTo>
                    <a:pt x="544" y="196"/>
                  </a:lnTo>
                  <a:lnTo>
                    <a:pt x="569" y="180"/>
                  </a:lnTo>
                  <a:lnTo>
                    <a:pt x="595" y="165"/>
                  </a:lnTo>
                  <a:lnTo>
                    <a:pt x="622" y="150"/>
                  </a:lnTo>
                  <a:lnTo>
                    <a:pt x="649" y="135"/>
                  </a:lnTo>
                  <a:lnTo>
                    <a:pt x="676" y="121"/>
                  </a:lnTo>
                  <a:lnTo>
                    <a:pt x="704" y="108"/>
                  </a:lnTo>
                  <a:lnTo>
                    <a:pt x="863" y="459"/>
                  </a:lnTo>
                  <a:lnTo>
                    <a:pt x="843" y="468"/>
                  </a:lnTo>
                  <a:lnTo>
                    <a:pt x="824" y="477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1" y="508"/>
                  </a:lnTo>
                  <a:lnTo>
                    <a:pt x="754" y="519"/>
                  </a:lnTo>
                  <a:lnTo>
                    <a:pt x="737" y="530"/>
                  </a:lnTo>
                  <a:lnTo>
                    <a:pt x="720" y="542"/>
                  </a:lnTo>
                  <a:lnTo>
                    <a:pt x="703" y="554"/>
                  </a:lnTo>
                  <a:lnTo>
                    <a:pt x="688" y="566"/>
                  </a:lnTo>
                  <a:lnTo>
                    <a:pt x="672" y="579"/>
                  </a:lnTo>
                  <a:lnTo>
                    <a:pt x="657" y="593"/>
                  </a:lnTo>
                  <a:lnTo>
                    <a:pt x="628" y="620"/>
                  </a:lnTo>
                  <a:lnTo>
                    <a:pt x="600" y="648"/>
                  </a:lnTo>
                  <a:lnTo>
                    <a:pt x="574" y="678"/>
                  </a:lnTo>
                  <a:lnTo>
                    <a:pt x="550" y="710"/>
                  </a:lnTo>
                  <a:lnTo>
                    <a:pt x="527" y="741"/>
                  </a:lnTo>
                  <a:lnTo>
                    <a:pt x="506" y="774"/>
                  </a:lnTo>
                  <a:lnTo>
                    <a:pt x="487" y="807"/>
                  </a:lnTo>
                  <a:lnTo>
                    <a:pt x="468" y="843"/>
                  </a:lnTo>
                  <a:lnTo>
                    <a:pt x="452" y="878"/>
                  </a:lnTo>
                  <a:lnTo>
                    <a:pt x="437" y="914"/>
                  </a:lnTo>
                  <a:lnTo>
                    <a:pt x="77" y="780"/>
                  </a:lnTo>
                  <a:close/>
                  <a:moveTo>
                    <a:pt x="870" y="455"/>
                  </a:moveTo>
                  <a:lnTo>
                    <a:pt x="863" y="459"/>
                  </a:lnTo>
                  <a:lnTo>
                    <a:pt x="783" y="284"/>
                  </a:lnTo>
                  <a:lnTo>
                    <a:pt x="870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5449241" y="415156"/>
              <a:ext cx="159660" cy="159660"/>
            </a:xfrm>
            <a:custGeom>
              <a:avLst/>
              <a:gdLst>
                <a:gd name="T0" fmla="*/ 704 w 2399"/>
                <a:gd name="T1" fmla="*/ 2293 h 2401"/>
                <a:gd name="T2" fmla="*/ 1019 w 2399"/>
                <a:gd name="T3" fmla="*/ 1995 h 2401"/>
                <a:gd name="T4" fmla="*/ 1297 w 2399"/>
                <a:gd name="T5" fmla="*/ 2010 h 2401"/>
                <a:gd name="T6" fmla="*/ 1539 w 2399"/>
                <a:gd name="T7" fmla="*/ 2351 h 2401"/>
                <a:gd name="T8" fmla="*/ 1284 w 2399"/>
                <a:gd name="T9" fmla="*/ 2398 h 2401"/>
                <a:gd name="T10" fmla="*/ 1022 w 2399"/>
                <a:gd name="T11" fmla="*/ 2388 h 2401"/>
                <a:gd name="T12" fmla="*/ 761 w 2399"/>
                <a:gd name="T13" fmla="*/ 2317 h 2401"/>
                <a:gd name="T14" fmla="*/ 1659 w 2399"/>
                <a:gd name="T15" fmla="*/ 1874 h 2401"/>
                <a:gd name="T16" fmla="*/ 1858 w 2399"/>
                <a:gd name="T17" fmla="*/ 1680 h 2401"/>
                <a:gd name="T18" fmla="*/ 2292 w 2399"/>
                <a:gd name="T19" fmla="*/ 1696 h 2401"/>
                <a:gd name="T20" fmla="*/ 2152 w 2399"/>
                <a:gd name="T21" fmla="*/ 1931 h 2401"/>
                <a:gd name="T22" fmla="*/ 1969 w 2399"/>
                <a:gd name="T23" fmla="*/ 2121 h 2401"/>
                <a:gd name="T24" fmla="*/ 1752 w 2399"/>
                <a:gd name="T25" fmla="*/ 2266 h 2401"/>
                <a:gd name="T26" fmla="*/ 2117 w 2399"/>
                <a:gd name="T27" fmla="*/ 1618 h 2401"/>
                <a:gd name="T28" fmla="*/ 2288 w 2399"/>
                <a:gd name="T29" fmla="*/ 1704 h 2401"/>
                <a:gd name="T30" fmla="*/ 1924 w 2399"/>
                <a:gd name="T31" fmla="*/ 1576 h 2401"/>
                <a:gd name="T32" fmla="*/ 1978 w 2399"/>
                <a:gd name="T33" fmla="*/ 1440 h 2401"/>
                <a:gd name="T34" fmla="*/ 2014 w 2399"/>
                <a:gd name="T35" fmla="*/ 1222 h 2401"/>
                <a:gd name="T36" fmla="*/ 2323 w 2399"/>
                <a:gd name="T37" fmla="*/ 779 h 2401"/>
                <a:gd name="T38" fmla="*/ 2387 w 2399"/>
                <a:gd name="T39" fmla="*/ 1030 h 2401"/>
                <a:gd name="T40" fmla="*/ 2396 w 2399"/>
                <a:gd name="T41" fmla="*/ 1292 h 2401"/>
                <a:gd name="T42" fmla="*/ 2347 w 2399"/>
                <a:gd name="T43" fmla="*/ 1553 h 2401"/>
                <a:gd name="T44" fmla="*/ 1932 w 2399"/>
                <a:gd name="T45" fmla="*/ 842 h 2401"/>
                <a:gd name="T46" fmla="*/ 1728 w 2399"/>
                <a:gd name="T47" fmla="*/ 579 h 2401"/>
                <a:gd name="T48" fmla="*/ 1575 w 2399"/>
                <a:gd name="T49" fmla="*/ 476 h 2401"/>
                <a:gd name="T50" fmla="*/ 1857 w 2399"/>
                <a:gd name="T51" fmla="*/ 196 h 2401"/>
                <a:gd name="T52" fmla="*/ 2061 w 2399"/>
                <a:gd name="T53" fmla="*/ 365 h 2401"/>
                <a:gd name="T54" fmla="*/ 2222 w 2399"/>
                <a:gd name="T55" fmla="*/ 572 h 2401"/>
                <a:gd name="T56" fmla="*/ 1963 w 2399"/>
                <a:gd name="T57" fmla="*/ 913 h 2401"/>
                <a:gd name="T58" fmla="*/ 1617 w 2399"/>
                <a:gd name="T59" fmla="*/ 90 h 2401"/>
                <a:gd name="T60" fmla="*/ 1537 w 2399"/>
                <a:gd name="T61" fmla="*/ 458 h 2401"/>
                <a:gd name="T62" fmla="*/ 1420 w 2399"/>
                <a:gd name="T63" fmla="*/ 416 h 2401"/>
                <a:gd name="T64" fmla="*/ 1182 w 2399"/>
                <a:gd name="T65" fmla="*/ 385 h 2401"/>
                <a:gd name="T66" fmla="*/ 807 w 2399"/>
                <a:gd name="T67" fmla="*/ 67 h 2401"/>
                <a:gd name="T68" fmla="*/ 1059 w 2399"/>
                <a:gd name="T69" fmla="*/ 8 h 2401"/>
                <a:gd name="T70" fmla="*/ 1320 w 2399"/>
                <a:gd name="T71" fmla="*/ 6 h 2401"/>
                <a:gd name="T72" fmla="*/ 1582 w 2399"/>
                <a:gd name="T73" fmla="*/ 63 h 2401"/>
                <a:gd name="T74" fmla="*/ 807 w 2399"/>
                <a:gd name="T75" fmla="*/ 486 h 2401"/>
                <a:gd name="T76" fmla="*/ 566 w 2399"/>
                <a:gd name="T77" fmla="*/ 687 h 2401"/>
                <a:gd name="T78" fmla="*/ 468 w 2399"/>
                <a:gd name="T79" fmla="*/ 844 h 2401"/>
                <a:gd name="T80" fmla="*/ 213 w 2399"/>
                <a:gd name="T81" fmla="*/ 519 h 2401"/>
                <a:gd name="T82" fmla="*/ 388 w 2399"/>
                <a:gd name="T83" fmla="*/ 318 h 2401"/>
                <a:gd name="T84" fmla="*/ 597 w 2399"/>
                <a:gd name="T85" fmla="*/ 163 h 2401"/>
                <a:gd name="T86" fmla="*/ 91 w 2399"/>
                <a:gd name="T87" fmla="*/ 783 h 2401"/>
                <a:gd name="T88" fmla="*/ 476 w 2399"/>
                <a:gd name="T89" fmla="*/ 783 h 2401"/>
                <a:gd name="T90" fmla="*/ 111 w 2399"/>
                <a:gd name="T91" fmla="*/ 697 h 2401"/>
                <a:gd name="T92" fmla="*/ 435 w 2399"/>
                <a:gd name="T93" fmla="*/ 920 h 2401"/>
                <a:gd name="T94" fmla="*/ 392 w 2399"/>
                <a:gd name="T95" fmla="*/ 1099 h 2401"/>
                <a:gd name="T96" fmla="*/ 425 w 2399"/>
                <a:gd name="T97" fmla="*/ 1450 h 2401"/>
                <a:gd name="T98" fmla="*/ 23 w 2399"/>
                <a:gd name="T99" fmla="*/ 1427 h 2401"/>
                <a:gd name="T100" fmla="*/ 2 w 2399"/>
                <a:gd name="T101" fmla="*/ 1168 h 2401"/>
                <a:gd name="T102" fmla="*/ 38 w 2399"/>
                <a:gd name="T103" fmla="*/ 905 h 2401"/>
                <a:gd name="T104" fmla="*/ 437 w 2399"/>
                <a:gd name="T105" fmla="*/ 1487 h 2401"/>
                <a:gd name="T106" fmla="*/ 628 w 2399"/>
                <a:gd name="T107" fmla="*/ 1781 h 2401"/>
                <a:gd name="T108" fmla="*/ 788 w 2399"/>
                <a:gd name="T109" fmla="*/ 1903 h 2401"/>
                <a:gd name="T110" fmla="*/ 595 w 2399"/>
                <a:gd name="T111" fmla="*/ 2236 h 2401"/>
                <a:gd name="T112" fmla="*/ 381 w 2399"/>
                <a:gd name="T113" fmla="*/ 2076 h 2401"/>
                <a:gd name="T114" fmla="*/ 210 w 2399"/>
                <a:gd name="T115" fmla="*/ 1877 h 2401"/>
                <a:gd name="T116" fmla="*/ 88 w 2399"/>
                <a:gd name="T117" fmla="*/ 1648 h 2401"/>
                <a:gd name="T118" fmla="*/ 697 w 2399"/>
                <a:gd name="T119" fmla="*/ 2289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870" y="1946"/>
                  </a:moveTo>
                  <a:lnTo>
                    <a:pt x="870" y="1946"/>
                  </a:lnTo>
                  <a:lnTo>
                    <a:pt x="697" y="2290"/>
                  </a:lnTo>
                  <a:lnTo>
                    <a:pt x="697" y="2289"/>
                  </a:lnTo>
                  <a:lnTo>
                    <a:pt x="870" y="1946"/>
                  </a:lnTo>
                  <a:close/>
                  <a:moveTo>
                    <a:pt x="704" y="2293"/>
                  </a:moveTo>
                  <a:lnTo>
                    <a:pt x="697" y="2290"/>
                  </a:lnTo>
                  <a:lnTo>
                    <a:pt x="784" y="2117"/>
                  </a:lnTo>
                  <a:lnTo>
                    <a:pt x="704" y="2293"/>
                  </a:lnTo>
                  <a:close/>
                  <a:moveTo>
                    <a:pt x="863" y="1942"/>
                  </a:moveTo>
                  <a:lnTo>
                    <a:pt x="882" y="1951"/>
                  </a:lnTo>
                  <a:lnTo>
                    <a:pt x="901" y="1959"/>
                  </a:lnTo>
                  <a:lnTo>
                    <a:pt x="921" y="1966"/>
                  </a:lnTo>
                  <a:lnTo>
                    <a:pt x="940" y="1973"/>
                  </a:lnTo>
                  <a:lnTo>
                    <a:pt x="960" y="1979"/>
                  </a:lnTo>
                  <a:lnTo>
                    <a:pt x="980" y="1985"/>
                  </a:lnTo>
                  <a:lnTo>
                    <a:pt x="1000" y="1990"/>
                  </a:lnTo>
                  <a:lnTo>
                    <a:pt x="1019" y="1995"/>
                  </a:lnTo>
                  <a:lnTo>
                    <a:pt x="1039" y="1999"/>
                  </a:lnTo>
                  <a:lnTo>
                    <a:pt x="1059" y="2003"/>
                  </a:lnTo>
                  <a:lnTo>
                    <a:pt x="1078" y="2006"/>
                  </a:lnTo>
                  <a:lnTo>
                    <a:pt x="1099" y="2009"/>
                  </a:lnTo>
                  <a:lnTo>
                    <a:pt x="1139" y="2013"/>
                  </a:lnTo>
                  <a:lnTo>
                    <a:pt x="1178" y="2015"/>
                  </a:lnTo>
                  <a:lnTo>
                    <a:pt x="1218" y="2015"/>
                  </a:lnTo>
                  <a:lnTo>
                    <a:pt x="1258" y="2013"/>
                  </a:lnTo>
                  <a:lnTo>
                    <a:pt x="1297" y="2010"/>
                  </a:lnTo>
                  <a:lnTo>
                    <a:pt x="1336" y="2004"/>
                  </a:lnTo>
                  <a:lnTo>
                    <a:pt x="1374" y="1997"/>
                  </a:lnTo>
                  <a:lnTo>
                    <a:pt x="1412" y="1987"/>
                  </a:lnTo>
                  <a:lnTo>
                    <a:pt x="1449" y="1976"/>
                  </a:lnTo>
                  <a:lnTo>
                    <a:pt x="1487" y="1964"/>
                  </a:lnTo>
                  <a:lnTo>
                    <a:pt x="1621" y="2324"/>
                  </a:lnTo>
                  <a:lnTo>
                    <a:pt x="1594" y="2333"/>
                  </a:lnTo>
                  <a:lnTo>
                    <a:pt x="1566" y="2342"/>
                  </a:lnTo>
                  <a:lnTo>
                    <a:pt x="1539" y="2351"/>
                  </a:lnTo>
                  <a:lnTo>
                    <a:pt x="1511" y="2359"/>
                  </a:lnTo>
                  <a:lnTo>
                    <a:pt x="1483" y="2367"/>
                  </a:lnTo>
                  <a:lnTo>
                    <a:pt x="1455" y="2373"/>
                  </a:lnTo>
                  <a:lnTo>
                    <a:pt x="1427" y="2379"/>
                  </a:lnTo>
                  <a:lnTo>
                    <a:pt x="1398" y="2384"/>
                  </a:lnTo>
                  <a:lnTo>
                    <a:pt x="1370" y="2388"/>
                  </a:lnTo>
                  <a:lnTo>
                    <a:pt x="1342" y="2392"/>
                  </a:lnTo>
                  <a:lnTo>
                    <a:pt x="1312" y="2395"/>
                  </a:lnTo>
                  <a:lnTo>
                    <a:pt x="1284" y="2398"/>
                  </a:lnTo>
                  <a:lnTo>
                    <a:pt x="1255" y="2399"/>
                  </a:lnTo>
                  <a:lnTo>
                    <a:pt x="1226" y="2400"/>
                  </a:lnTo>
                  <a:lnTo>
                    <a:pt x="1196" y="2401"/>
                  </a:lnTo>
                  <a:lnTo>
                    <a:pt x="1167" y="2400"/>
                  </a:lnTo>
                  <a:lnTo>
                    <a:pt x="1138" y="2399"/>
                  </a:lnTo>
                  <a:lnTo>
                    <a:pt x="1109" y="2397"/>
                  </a:lnTo>
                  <a:lnTo>
                    <a:pt x="1079" y="2395"/>
                  </a:lnTo>
                  <a:lnTo>
                    <a:pt x="1050" y="2392"/>
                  </a:lnTo>
                  <a:lnTo>
                    <a:pt x="1022" y="2388"/>
                  </a:lnTo>
                  <a:lnTo>
                    <a:pt x="993" y="2383"/>
                  </a:lnTo>
                  <a:lnTo>
                    <a:pt x="963" y="2377"/>
                  </a:lnTo>
                  <a:lnTo>
                    <a:pt x="934" y="2371"/>
                  </a:lnTo>
                  <a:lnTo>
                    <a:pt x="905" y="2363"/>
                  </a:lnTo>
                  <a:lnTo>
                    <a:pt x="876" y="2356"/>
                  </a:lnTo>
                  <a:lnTo>
                    <a:pt x="847" y="2347"/>
                  </a:lnTo>
                  <a:lnTo>
                    <a:pt x="818" y="2338"/>
                  </a:lnTo>
                  <a:lnTo>
                    <a:pt x="790" y="2328"/>
                  </a:lnTo>
                  <a:lnTo>
                    <a:pt x="761" y="2317"/>
                  </a:lnTo>
                  <a:lnTo>
                    <a:pt x="733" y="2306"/>
                  </a:lnTo>
                  <a:lnTo>
                    <a:pt x="704" y="2293"/>
                  </a:lnTo>
                  <a:lnTo>
                    <a:pt x="863" y="1942"/>
                  </a:lnTo>
                  <a:close/>
                  <a:moveTo>
                    <a:pt x="1487" y="1964"/>
                  </a:moveTo>
                  <a:lnTo>
                    <a:pt x="1523" y="1949"/>
                  </a:lnTo>
                  <a:lnTo>
                    <a:pt x="1558" y="1933"/>
                  </a:lnTo>
                  <a:lnTo>
                    <a:pt x="1593" y="1914"/>
                  </a:lnTo>
                  <a:lnTo>
                    <a:pt x="1627" y="1895"/>
                  </a:lnTo>
                  <a:lnTo>
                    <a:pt x="1659" y="1874"/>
                  </a:lnTo>
                  <a:lnTo>
                    <a:pt x="1691" y="1851"/>
                  </a:lnTo>
                  <a:lnTo>
                    <a:pt x="1723" y="1827"/>
                  </a:lnTo>
                  <a:lnTo>
                    <a:pt x="1752" y="1800"/>
                  </a:lnTo>
                  <a:lnTo>
                    <a:pt x="1780" y="1773"/>
                  </a:lnTo>
                  <a:lnTo>
                    <a:pt x="1807" y="1744"/>
                  </a:lnTo>
                  <a:lnTo>
                    <a:pt x="1821" y="1729"/>
                  </a:lnTo>
                  <a:lnTo>
                    <a:pt x="1834" y="1713"/>
                  </a:lnTo>
                  <a:lnTo>
                    <a:pt x="1846" y="1697"/>
                  </a:lnTo>
                  <a:lnTo>
                    <a:pt x="1858" y="1680"/>
                  </a:lnTo>
                  <a:lnTo>
                    <a:pt x="1870" y="1664"/>
                  </a:lnTo>
                  <a:lnTo>
                    <a:pt x="1881" y="1647"/>
                  </a:lnTo>
                  <a:lnTo>
                    <a:pt x="1892" y="1630"/>
                  </a:lnTo>
                  <a:lnTo>
                    <a:pt x="1903" y="1613"/>
                  </a:lnTo>
                  <a:lnTo>
                    <a:pt x="1913" y="1595"/>
                  </a:lnTo>
                  <a:lnTo>
                    <a:pt x="1923" y="1576"/>
                  </a:lnTo>
                  <a:lnTo>
                    <a:pt x="1932" y="1557"/>
                  </a:lnTo>
                  <a:lnTo>
                    <a:pt x="1941" y="1538"/>
                  </a:lnTo>
                  <a:lnTo>
                    <a:pt x="2292" y="1696"/>
                  </a:lnTo>
                  <a:lnTo>
                    <a:pt x="2279" y="1725"/>
                  </a:lnTo>
                  <a:lnTo>
                    <a:pt x="2265" y="1752"/>
                  </a:lnTo>
                  <a:lnTo>
                    <a:pt x="2251" y="1779"/>
                  </a:lnTo>
                  <a:lnTo>
                    <a:pt x="2236" y="1805"/>
                  </a:lnTo>
                  <a:lnTo>
                    <a:pt x="2220" y="1832"/>
                  </a:lnTo>
                  <a:lnTo>
                    <a:pt x="2204" y="1857"/>
                  </a:lnTo>
                  <a:lnTo>
                    <a:pt x="2188" y="1882"/>
                  </a:lnTo>
                  <a:lnTo>
                    <a:pt x="2169" y="1906"/>
                  </a:lnTo>
                  <a:lnTo>
                    <a:pt x="2152" y="1931"/>
                  </a:lnTo>
                  <a:lnTo>
                    <a:pt x="2133" y="1954"/>
                  </a:lnTo>
                  <a:lnTo>
                    <a:pt x="2115" y="1977"/>
                  </a:lnTo>
                  <a:lnTo>
                    <a:pt x="2095" y="1999"/>
                  </a:lnTo>
                  <a:lnTo>
                    <a:pt x="2076" y="2020"/>
                  </a:lnTo>
                  <a:lnTo>
                    <a:pt x="2055" y="2042"/>
                  </a:lnTo>
                  <a:lnTo>
                    <a:pt x="2034" y="2063"/>
                  </a:lnTo>
                  <a:lnTo>
                    <a:pt x="2013" y="2083"/>
                  </a:lnTo>
                  <a:lnTo>
                    <a:pt x="1991" y="2102"/>
                  </a:lnTo>
                  <a:lnTo>
                    <a:pt x="1969" y="2121"/>
                  </a:lnTo>
                  <a:lnTo>
                    <a:pt x="1947" y="2139"/>
                  </a:lnTo>
                  <a:lnTo>
                    <a:pt x="1923" y="2158"/>
                  </a:lnTo>
                  <a:lnTo>
                    <a:pt x="1900" y="2175"/>
                  </a:lnTo>
                  <a:lnTo>
                    <a:pt x="1876" y="2191"/>
                  </a:lnTo>
                  <a:lnTo>
                    <a:pt x="1852" y="2207"/>
                  </a:lnTo>
                  <a:lnTo>
                    <a:pt x="1828" y="2222"/>
                  </a:lnTo>
                  <a:lnTo>
                    <a:pt x="1802" y="2237"/>
                  </a:lnTo>
                  <a:lnTo>
                    <a:pt x="1778" y="2251"/>
                  </a:lnTo>
                  <a:lnTo>
                    <a:pt x="1752" y="2266"/>
                  </a:lnTo>
                  <a:lnTo>
                    <a:pt x="1727" y="2278"/>
                  </a:lnTo>
                  <a:lnTo>
                    <a:pt x="1701" y="2291"/>
                  </a:lnTo>
                  <a:lnTo>
                    <a:pt x="1674" y="2302"/>
                  </a:lnTo>
                  <a:lnTo>
                    <a:pt x="1647" y="2313"/>
                  </a:lnTo>
                  <a:lnTo>
                    <a:pt x="1621" y="2324"/>
                  </a:lnTo>
                  <a:lnTo>
                    <a:pt x="1487" y="1964"/>
                  </a:lnTo>
                  <a:close/>
                  <a:moveTo>
                    <a:pt x="1941" y="1538"/>
                  </a:moveTo>
                  <a:lnTo>
                    <a:pt x="1945" y="1531"/>
                  </a:lnTo>
                  <a:lnTo>
                    <a:pt x="2117" y="1618"/>
                  </a:lnTo>
                  <a:lnTo>
                    <a:pt x="1941" y="1538"/>
                  </a:lnTo>
                  <a:close/>
                  <a:moveTo>
                    <a:pt x="1945" y="1531"/>
                  </a:moveTo>
                  <a:lnTo>
                    <a:pt x="1945" y="1531"/>
                  </a:lnTo>
                  <a:lnTo>
                    <a:pt x="2288" y="1704"/>
                  </a:lnTo>
                  <a:lnTo>
                    <a:pt x="2288" y="1704"/>
                  </a:lnTo>
                  <a:lnTo>
                    <a:pt x="1945" y="1531"/>
                  </a:lnTo>
                  <a:close/>
                  <a:moveTo>
                    <a:pt x="2310" y="1617"/>
                  </a:moveTo>
                  <a:lnTo>
                    <a:pt x="2310" y="1661"/>
                  </a:lnTo>
                  <a:lnTo>
                    <a:pt x="2288" y="1704"/>
                  </a:lnTo>
                  <a:lnTo>
                    <a:pt x="2117" y="1617"/>
                  </a:lnTo>
                  <a:lnTo>
                    <a:pt x="2310" y="1617"/>
                  </a:lnTo>
                  <a:close/>
                  <a:moveTo>
                    <a:pt x="1924" y="1617"/>
                  </a:moveTo>
                  <a:lnTo>
                    <a:pt x="1924" y="1617"/>
                  </a:lnTo>
                  <a:lnTo>
                    <a:pt x="2310" y="1617"/>
                  </a:lnTo>
                  <a:lnTo>
                    <a:pt x="2310" y="1617"/>
                  </a:lnTo>
                  <a:lnTo>
                    <a:pt x="1924" y="1617"/>
                  </a:lnTo>
                  <a:close/>
                  <a:moveTo>
                    <a:pt x="1924" y="1617"/>
                  </a:moveTo>
                  <a:lnTo>
                    <a:pt x="1924" y="1576"/>
                  </a:lnTo>
                  <a:lnTo>
                    <a:pt x="1941" y="1538"/>
                  </a:lnTo>
                  <a:lnTo>
                    <a:pt x="2117" y="1617"/>
                  </a:lnTo>
                  <a:lnTo>
                    <a:pt x="1924" y="1617"/>
                  </a:lnTo>
                  <a:close/>
                  <a:moveTo>
                    <a:pt x="1941" y="1538"/>
                  </a:moveTo>
                  <a:lnTo>
                    <a:pt x="1950" y="1519"/>
                  </a:lnTo>
                  <a:lnTo>
                    <a:pt x="1958" y="1500"/>
                  </a:lnTo>
                  <a:lnTo>
                    <a:pt x="1965" y="1479"/>
                  </a:lnTo>
                  <a:lnTo>
                    <a:pt x="1972" y="1460"/>
                  </a:lnTo>
                  <a:lnTo>
                    <a:pt x="1978" y="1440"/>
                  </a:lnTo>
                  <a:lnTo>
                    <a:pt x="1984" y="1421"/>
                  </a:lnTo>
                  <a:lnTo>
                    <a:pt x="1990" y="1401"/>
                  </a:lnTo>
                  <a:lnTo>
                    <a:pt x="1994" y="1382"/>
                  </a:lnTo>
                  <a:lnTo>
                    <a:pt x="1999" y="1361"/>
                  </a:lnTo>
                  <a:lnTo>
                    <a:pt x="2002" y="1341"/>
                  </a:lnTo>
                  <a:lnTo>
                    <a:pt x="2006" y="1321"/>
                  </a:lnTo>
                  <a:lnTo>
                    <a:pt x="2008" y="1302"/>
                  </a:lnTo>
                  <a:lnTo>
                    <a:pt x="2012" y="1262"/>
                  </a:lnTo>
                  <a:lnTo>
                    <a:pt x="2014" y="1222"/>
                  </a:lnTo>
                  <a:lnTo>
                    <a:pt x="2014" y="1182"/>
                  </a:lnTo>
                  <a:lnTo>
                    <a:pt x="2013" y="1142"/>
                  </a:lnTo>
                  <a:lnTo>
                    <a:pt x="2009" y="1103"/>
                  </a:lnTo>
                  <a:lnTo>
                    <a:pt x="2003" y="1065"/>
                  </a:lnTo>
                  <a:lnTo>
                    <a:pt x="1996" y="1026"/>
                  </a:lnTo>
                  <a:lnTo>
                    <a:pt x="1987" y="988"/>
                  </a:lnTo>
                  <a:lnTo>
                    <a:pt x="1976" y="951"/>
                  </a:lnTo>
                  <a:lnTo>
                    <a:pt x="1963" y="913"/>
                  </a:lnTo>
                  <a:lnTo>
                    <a:pt x="2323" y="779"/>
                  </a:lnTo>
                  <a:lnTo>
                    <a:pt x="2333" y="806"/>
                  </a:lnTo>
                  <a:lnTo>
                    <a:pt x="2342" y="834"/>
                  </a:lnTo>
                  <a:lnTo>
                    <a:pt x="2350" y="861"/>
                  </a:lnTo>
                  <a:lnTo>
                    <a:pt x="2358" y="889"/>
                  </a:lnTo>
                  <a:lnTo>
                    <a:pt x="2365" y="917"/>
                  </a:lnTo>
                  <a:lnTo>
                    <a:pt x="2372" y="945"/>
                  </a:lnTo>
                  <a:lnTo>
                    <a:pt x="2377" y="973"/>
                  </a:lnTo>
                  <a:lnTo>
                    <a:pt x="2382" y="1002"/>
                  </a:lnTo>
                  <a:lnTo>
                    <a:pt x="2387" y="1030"/>
                  </a:lnTo>
                  <a:lnTo>
                    <a:pt x="2391" y="1059"/>
                  </a:lnTo>
                  <a:lnTo>
                    <a:pt x="2394" y="1088"/>
                  </a:lnTo>
                  <a:lnTo>
                    <a:pt x="2396" y="1116"/>
                  </a:lnTo>
                  <a:lnTo>
                    <a:pt x="2398" y="1145"/>
                  </a:lnTo>
                  <a:lnTo>
                    <a:pt x="2399" y="1175"/>
                  </a:lnTo>
                  <a:lnTo>
                    <a:pt x="2399" y="1204"/>
                  </a:lnTo>
                  <a:lnTo>
                    <a:pt x="2399" y="1233"/>
                  </a:lnTo>
                  <a:lnTo>
                    <a:pt x="2398" y="1263"/>
                  </a:lnTo>
                  <a:lnTo>
                    <a:pt x="2396" y="1292"/>
                  </a:lnTo>
                  <a:lnTo>
                    <a:pt x="2393" y="1321"/>
                  </a:lnTo>
                  <a:lnTo>
                    <a:pt x="2390" y="1350"/>
                  </a:lnTo>
                  <a:lnTo>
                    <a:pt x="2386" y="1379"/>
                  </a:lnTo>
                  <a:lnTo>
                    <a:pt x="2381" y="1408"/>
                  </a:lnTo>
                  <a:lnTo>
                    <a:pt x="2376" y="1437"/>
                  </a:lnTo>
                  <a:lnTo>
                    <a:pt x="2370" y="1466"/>
                  </a:lnTo>
                  <a:lnTo>
                    <a:pt x="2363" y="1496"/>
                  </a:lnTo>
                  <a:lnTo>
                    <a:pt x="2355" y="1525"/>
                  </a:lnTo>
                  <a:lnTo>
                    <a:pt x="2347" y="1553"/>
                  </a:lnTo>
                  <a:lnTo>
                    <a:pt x="2337" y="1582"/>
                  </a:lnTo>
                  <a:lnTo>
                    <a:pt x="2327" y="1611"/>
                  </a:lnTo>
                  <a:lnTo>
                    <a:pt x="2317" y="1640"/>
                  </a:lnTo>
                  <a:lnTo>
                    <a:pt x="2304" y="1668"/>
                  </a:lnTo>
                  <a:lnTo>
                    <a:pt x="2292" y="1696"/>
                  </a:lnTo>
                  <a:lnTo>
                    <a:pt x="1941" y="1538"/>
                  </a:lnTo>
                  <a:close/>
                  <a:moveTo>
                    <a:pt x="1963" y="913"/>
                  </a:moveTo>
                  <a:lnTo>
                    <a:pt x="1949" y="877"/>
                  </a:lnTo>
                  <a:lnTo>
                    <a:pt x="1932" y="842"/>
                  </a:lnTo>
                  <a:lnTo>
                    <a:pt x="1914" y="807"/>
                  </a:lnTo>
                  <a:lnTo>
                    <a:pt x="1894" y="773"/>
                  </a:lnTo>
                  <a:lnTo>
                    <a:pt x="1873" y="741"/>
                  </a:lnTo>
                  <a:lnTo>
                    <a:pt x="1850" y="709"/>
                  </a:lnTo>
                  <a:lnTo>
                    <a:pt x="1826" y="677"/>
                  </a:lnTo>
                  <a:lnTo>
                    <a:pt x="1799" y="648"/>
                  </a:lnTo>
                  <a:lnTo>
                    <a:pt x="1772" y="620"/>
                  </a:lnTo>
                  <a:lnTo>
                    <a:pt x="1743" y="592"/>
                  </a:lnTo>
                  <a:lnTo>
                    <a:pt x="1728" y="579"/>
                  </a:lnTo>
                  <a:lnTo>
                    <a:pt x="1713" y="566"/>
                  </a:lnTo>
                  <a:lnTo>
                    <a:pt x="1696" y="553"/>
                  </a:lnTo>
                  <a:lnTo>
                    <a:pt x="1680" y="541"/>
                  </a:lnTo>
                  <a:lnTo>
                    <a:pt x="1663" y="530"/>
                  </a:lnTo>
                  <a:lnTo>
                    <a:pt x="1647" y="519"/>
                  </a:lnTo>
                  <a:lnTo>
                    <a:pt x="1629" y="508"/>
                  </a:lnTo>
                  <a:lnTo>
                    <a:pt x="1612" y="497"/>
                  </a:lnTo>
                  <a:lnTo>
                    <a:pt x="1594" y="487"/>
                  </a:lnTo>
                  <a:lnTo>
                    <a:pt x="1575" y="476"/>
                  </a:lnTo>
                  <a:lnTo>
                    <a:pt x="1556" y="467"/>
                  </a:lnTo>
                  <a:lnTo>
                    <a:pt x="1538" y="458"/>
                  </a:lnTo>
                  <a:lnTo>
                    <a:pt x="1695" y="107"/>
                  </a:lnTo>
                  <a:lnTo>
                    <a:pt x="1724" y="120"/>
                  </a:lnTo>
                  <a:lnTo>
                    <a:pt x="1751" y="134"/>
                  </a:lnTo>
                  <a:lnTo>
                    <a:pt x="1778" y="148"/>
                  </a:lnTo>
                  <a:lnTo>
                    <a:pt x="1805" y="164"/>
                  </a:lnTo>
                  <a:lnTo>
                    <a:pt x="1831" y="180"/>
                  </a:lnTo>
                  <a:lnTo>
                    <a:pt x="1857" y="196"/>
                  </a:lnTo>
                  <a:lnTo>
                    <a:pt x="1881" y="212"/>
                  </a:lnTo>
                  <a:lnTo>
                    <a:pt x="1906" y="230"/>
                  </a:lnTo>
                  <a:lnTo>
                    <a:pt x="1929" y="247"/>
                  </a:lnTo>
                  <a:lnTo>
                    <a:pt x="1953" y="266"/>
                  </a:lnTo>
                  <a:lnTo>
                    <a:pt x="1976" y="285"/>
                  </a:lnTo>
                  <a:lnTo>
                    <a:pt x="1998" y="304"/>
                  </a:lnTo>
                  <a:lnTo>
                    <a:pt x="2020" y="324"/>
                  </a:lnTo>
                  <a:lnTo>
                    <a:pt x="2041" y="344"/>
                  </a:lnTo>
                  <a:lnTo>
                    <a:pt x="2061" y="365"/>
                  </a:lnTo>
                  <a:lnTo>
                    <a:pt x="2082" y="387"/>
                  </a:lnTo>
                  <a:lnTo>
                    <a:pt x="2102" y="409"/>
                  </a:lnTo>
                  <a:lnTo>
                    <a:pt x="2120" y="431"/>
                  </a:lnTo>
                  <a:lnTo>
                    <a:pt x="2139" y="453"/>
                  </a:lnTo>
                  <a:lnTo>
                    <a:pt x="2156" y="476"/>
                  </a:lnTo>
                  <a:lnTo>
                    <a:pt x="2173" y="500"/>
                  </a:lnTo>
                  <a:lnTo>
                    <a:pt x="2191" y="524"/>
                  </a:lnTo>
                  <a:lnTo>
                    <a:pt x="2207" y="548"/>
                  </a:lnTo>
                  <a:lnTo>
                    <a:pt x="2222" y="572"/>
                  </a:lnTo>
                  <a:lnTo>
                    <a:pt x="2236" y="598"/>
                  </a:lnTo>
                  <a:lnTo>
                    <a:pt x="2251" y="622"/>
                  </a:lnTo>
                  <a:lnTo>
                    <a:pt x="2264" y="648"/>
                  </a:lnTo>
                  <a:lnTo>
                    <a:pt x="2277" y="673"/>
                  </a:lnTo>
                  <a:lnTo>
                    <a:pt x="2289" y="699"/>
                  </a:lnTo>
                  <a:lnTo>
                    <a:pt x="2301" y="726"/>
                  </a:lnTo>
                  <a:lnTo>
                    <a:pt x="2313" y="753"/>
                  </a:lnTo>
                  <a:lnTo>
                    <a:pt x="2323" y="779"/>
                  </a:lnTo>
                  <a:lnTo>
                    <a:pt x="1963" y="913"/>
                  </a:lnTo>
                  <a:close/>
                  <a:moveTo>
                    <a:pt x="1617" y="90"/>
                  </a:moveTo>
                  <a:lnTo>
                    <a:pt x="1658" y="90"/>
                  </a:lnTo>
                  <a:lnTo>
                    <a:pt x="1695" y="107"/>
                  </a:lnTo>
                  <a:lnTo>
                    <a:pt x="1617" y="283"/>
                  </a:lnTo>
                  <a:lnTo>
                    <a:pt x="1617" y="90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575" y="475"/>
                  </a:lnTo>
                  <a:lnTo>
                    <a:pt x="1537" y="458"/>
                  </a:lnTo>
                  <a:lnTo>
                    <a:pt x="1617" y="283"/>
                  </a:lnTo>
                  <a:lnTo>
                    <a:pt x="1617" y="475"/>
                  </a:lnTo>
                  <a:close/>
                  <a:moveTo>
                    <a:pt x="1537" y="458"/>
                  </a:moveTo>
                  <a:lnTo>
                    <a:pt x="1518" y="450"/>
                  </a:lnTo>
                  <a:lnTo>
                    <a:pt x="1499" y="442"/>
                  </a:lnTo>
                  <a:lnTo>
                    <a:pt x="1480" y="435"/>
                  </a:lnTo>
                  <a:lnTo>
                    <a:pt x="1460" y="428"/>
                  </a:lnTo>
                  <a:lnTo>
                    <a:pt x="1440" y="421"/>
                  </a:lnTo>
                  <a:lnTo>
                    <a:pt x="1420" y="416"/>
                  </a:lnTo>
                  <a:lnTo>
                    <a:pt x="1401" y="410"/>
                  </a:lnTo>
                  <a:lnTo>
                    <a:pt x="1381" y="406"/>
                  </a:lnTo>
                  <a:lnTo>
                    <a:pt x="1361" y="401"/>
                  </a:lnTo>
                  <a:lnTo>
                    <a:pt x="1342" y="398"/>
                  </a:lnTo>
                  <a:lnTo>
                    <a:pt x="1321" y="394"/>
                  </a:lnTo>
                  <a:lnTo>
                    <a:pt x="1301" y="392"/>
                  </a:lnTo>
                  <a:lnTo>
                    <a:pt x="1262" y="388"/>
                  </a:lnTo>
                  <a:lnTo>
                    <a:pt x="1222" y="386"/>
                  </a:lnTo>
                  <a:lnTo>
                    <a:pt x="1182" y="385"/>
                  </a:lnTo>
                  <a:lnTo>
                    <a:pt x="1143" y="387"/>
                  </a:lnTo>
                  <a:lnTo>
                    <a:pt x="1104" y="391"/>
                  </a:lnTo>
                  <a:lnTo>
                    <a:pt x="1064" y="397"/>
                  </a:lnTo>
                  <a:lnTo>
                    <a:pt x="1026" y="404"/>
                  </a:lnTo>
                  <a:lnTo>
                    <a:pt x="988" y="413"/>
                  </a:lnTo>
                  <a:lnTo>
                    <a:pt x="950" y="424"/>
                  </a:lnTo>
                  <a:lnTo>
                    <a:pt x="914" y="437"/>
                  </a:lnTo>
                  <a:lnTo>
                    <a:pt x="780" y="77"/>
                  </a:lnTo>
                  <a:lnTo>
                    <a:pt x="807" y="67"/>
                  </a:lnTo>
                  <a:lnTo>
                    <a:pt x="834" y="58"/>
                  </a:lnTo>
                  <a:lnTo>
                    <a:pt x="862" y="50"/>
                  </a:lnTo>
                  <a:lnTo>
                    <a:pt x="889" y="42"/>
                  </a:lnTo>
                  <a:lnTo>
                    <a:pt x="917" y="34"/>
                  </a:lnTo>
                  <a:lnTo>
                    <a:pt x="945" y="27"/>
                  </a:lnTo>
                  <a:lnTo>
                    <a:pt x="974" y="22"/>
                  </a:lnTo>
                  <a:lnTo>
                    <a:pt x="1002" y="16"/>
                  </a:lnTo>
                  <a:lnTo>
                    <a:pt x="1030" y="12"/>
                  </a:lnTo>
                  <a:lnTo>
                    <a:pt x="1059" y="8"/>
                  </a:lnTo>
                  <a:lnTo>
                    <a:pt x="1087" y="5"/>
                  </a:lnTo>
                  <a:lnTo>
                    <a:pt x="1117" y="3"/>
                  </a:lnTo>
                  <a:lnTo>
                    <a:pt x="1146" y="1"/>
                  </a:lnTo>
                  <a:lnTo>
                    <a:pt x="1174" y="0"/>
                  </a:lnTo>
                  <a:lnTo>
                    <a:pt x="1203" y="0"/>
                  </a:lnTo>
                  <a:lnTo>
                    <a:pt x="1233" y="0"/>
                  </a:lnTo>
                  <a:lnTo>
                    <a:pt x="1262" y="1"/>
                  </a:lnTo>
                  <a:lnTo>
                    <a:pt x="1291" y="3"/>
                  </a:lnTo>
                  <a:lnTo>
                    <a:pt x="1320" y="6"/>
                  </a:lnTo>
                  <a:lnTo>
                    <a:pt x="1350" y="9"/>
                  </a:lnTo>
                  <a:lnTo>
                    <a:pt x="1379" y="13"/>
                  </a:lnTo>
                  <a:lnTo>
                    <a:pt x="1408" y="18"/>
                  </a:lnTo>
                  <a:lnTo>
                    <a:pt x="1437" y="23"/>
                  </a:lnTo>
                  <a:lnTo>
                    <a:pt x="1467" y="29"/>
                  </a:lnTo>
                  <a:lnTo>
                    <a:pt x="1495" y="36"/>
                  </a:lnTo>
                  <a:lnTo>
                    <a:pt x="1524" y="45"/>
                  </a:lnTo>
                  <a:lnTo>
                    <a:pt x="1553" y="53"/>
                  </a:lnTo>
                  <a:lnTo>
                    <a:pt x="1582" y="63"/>
                  </a:lnTo>
                  <a:lnTo>
                    <a:pt x="1611" y="73"/>
                  </a:lnTo>
                  <a:lnTo>
                    <a:pt x="1639" y="83"/>
                  </a:lnTo>
                  <a:lnTo>
                    <a:pt x="1667" y="95"/>
                  </a:lnTo>
                  <a:lnTo>
                    <a:pt x="1695" y="107"/>
                  </a:lnTo>
                  <a:lnTo>
                    <a:pt x="1537" y="458"/>
                  </a:lnTo>
                  <a:close/>
                  <a:moveTo>
                    <a:pt x="914" y="437"/>
                  </a:moveTo>
                  <a:lnTo>
                    <a:pt x="878" y="451"/>
                  </a:lnTo>
                  <a:lnTo>
                    <a:pt x="842" y="467"/>
                  </a:lnTo>
                  <a:lnTo>
                    <a:pt x="807" y="486"/>
                  </a:lnTo>
                  <a:lnTo>
                    <a:pt x="774" y="506"/>
                  </a:lnTo>
                  <a:lnTo>
                    <a:pt x="741" y="527"/>
                  </a:lnTo>
                  <a:lnTo>
                    <a:pt x="708" y="550"/>
                  </a:lnTo>
                  <a:lnTo>
                    <a:pt x="678" y="574"/>
                  </a:lnTo>
                  <a:lnTo>
                    <a:pt x="648" y="601"/>
                  </a:lnTo>
                  <a:lnTo>
                    <a:pt x="620" y="628"/>
                  </a:lnTo>
                  <a:lnTo>
                    <a:pt x="592" y="657"/>
                  </a:lnTo>
                  <a:lnTo>
                    <a:pt x="579" y="672"/>
                  </a:lnTo>
                  <a:lnTo>
                    <a:pt x="566" y="687"/>
                  </a:lnTo>
                  <a:lnTo>
                    <a:pt x="554" y="703"/>
                  </a:lnTo>
                  <a:lnTo>
                    <a:pt x="542" y="720"/>
                  </a:lnTo>
                  <a:lnTo>
                    <a:pt x="530" y="737"/>
                  </a:lnTo>
                  <a:lnTo>
                    <a:pt x="519" y="753"/>
                  </a:lnTo>
                  <a:lnTo>
                    <a:pt x="508" y="771"/>
                  </a:lnTo>
                  <a:lnTo>
                    <a:pt x="498" y="788"/>
                  </a:lnTo>
                  <a:lnTo>
                    <a:pt x="488" y="806"/>
                  </a:lnTo>
                  <a:lnTo>
                    <a:pt x="477" y="825"/>
                  </a:lnTo>
                  <a:lnTo>
                    <a:pt x="468" y="844"/>
                  </a:lnTo>
                  <a:lnTo>
                    <a:pt x="459" y="862"/>
                  </a:lnTo>
                  <a:lnTo>
                    <a:pt x="108" y="704"/>
                  </a:lnTo>
                  <a:lnTo>
                    <a:pt x="121" y="676"/>
                  </a:lnTo>
                  <a:lnTo>
                    <a:pt x="135" y="649"/>
                  </a:lnTo>
                  <a:lnTo>
                    <a:pt x="150" y="622"/>
                  </a:lnTo>
                  <a:lnTo>
                    <a:pt x="165" y="594"/>
                  </a:lnTo>
                  <a:lnTo>
                    <a:pt x="180" y="569"/>
                  </a:lnTo>
                  <a:lnTo>
                    <a:pt x="196" y="543"/>
                  </a:lnTo>
                  <a:lnTo>
                    <a:pt x="213" y="519"/>
                  </a:lnTo>
                  <a:lnTo>
                    <a:pt x="230" y="494"/>
                  </a:lnTo>
                  <a:lnTo>
                    <a:pt x="249" y="470"/>
                  </a:lnTo>
                  <a:lnTo>
                    <a:pt x="267" y="447"/>
                  </a:lnTo>
                  <a:lnTo>
                    <a:pt x="286" y="424"/>
                  </a:lnTo>
                  <a:lnTo>
                    <a:pt x="305" y="402"/>
                  </a:lnTo>
                  <a:lnTo>
                    <a:pt x="325" y="380"/>
                  </a:lnTo>
                  <a:lnTo>
                    <a:pt x="345" y="358"/>
                  </a:lnTo>
                  <a:lnTo>
                    <a:pt x="366" y="338"/>
                  </a:lnTo>
                  <a:lnTo>
                    <a:pt x="388" y="318"/>
                  </a:lnTo>
                  <a:lnTo>
                    <a:pt x="409" y="298"/>
                  </a:lnTo>
                  <a:lnTo>
                    <a:pt x="431" y="280"/>
                  </a:lnTo>
                  <a:lnTo>
                    <a:pt x="454" y="260"/>
                  </a:lnTo>
                  <a:lnTo>
                    <a:pt x="476" y="243"/>
                  </a:lnTo>
                  <a:lnTo>
                    <a:pt x="501" y="226"/>
                  </a:lnTo>
                  <a:lnTo>
                    <a:pt x="524" y="209"/>
                  </a:lnTo>
                  <a:lnTo>
                    <a:pt x="548" y="193"/>
                  </a:lnTo>
                  <a:lnTo>
                    <a:pt x="572" y="178"/>
                  </a:lnTo>
                  <a:lnTo>
                    <a:pt x="597" y="163"/>
                  </a:lnTo>
                  <a:lnTo>
                    <a:pt x="623" y="148"/>
                  </a:lnTo>
                  <a:lnTo>
                    <a:pt x="648" y="135"/>
                  </a:lnTo>
                  <a:lnTo>
                    <a:pt x="674" y="122"/>
                  </a:lnTo>
                  <a:lnTo>
                    <a:pt x="700" y="110"/>
                  </a:lnTo>
                  <a:lnTo>
                    <a:pt x="726" y="98"/>
                  </a:lnTo>
                  <a:lnTo>
                    <a:pt x="753" y="87"/>
                  </a:lnTo>
                  <a:lnTo>
                    <a:pt x="780" y="77"/>
                  </a:lnTo>
                  <a:lnTo>
                    <a:pt x="914" y="437"/>
                  </a:lnTo>
                  <a:close/>
                  <a:moveTo>
                    <a:pt x="91" y="783"/>
                  </a:moveTo>
                  <a:lnTo>
                    <a:pt x="91" y="742"/>
                  </a:lnTo>
                  <a:lnTo>
                    <a:pt x="108" y="704"/>
                  </a:lnTo>
                  <a:lnTo>
                    <a:pt x="284" y="783"/>
                  </a:lnTo>
                  <a:lnTo>
                    <a:pt x="91" y="783"/>
                  </a:lnTo>
                  <a:close/>
                  <a:moveTo>
                    <a:pt x="476" y="783"/>
                  </a:moveTo>
                  <a:lnTo>
                    <a:pt x="476" y="783"/>
                  </a:lnTo>
                  <a:lnTo>
                    <a:pt x="91" y="783"/>
                  </a:lnTo>
                  <a:lnTo>
                    <a:pt x="91" y="783"/>
                  </a:lnTo>
                  <a:lnTo>
                    <a:pt x="476" y="783"/>
                  </a:lnTo>
                  <a:close/>
                  <a:moveTo>
                    <a:pt x="476" y="783"/>
                  </a:moveTo>
                  <a:lnTo>
                    <a:pt x="476" y="827"/>
                  </a:lnTo>
                  <a:lnTo>
                    <a:pt x="455" y="869"/>
                  </a:lnTo>
                  <a:lnTo>
                    <a:pt x="284" y="783"/>
                  </a:lnTo>
                  <a:lnTo>
                    <a:pt x="476" y="783"/>
                  </a:lnTo>
                  <a:close/>
                  <a:moveTo>
                    <a:pt x="455" y="869"/>
                  </a:moveTo>
                  <a:lnTo>
                    <a:pt x="455" y="869"/>
                  </a:lnTo>
                  <a:lnTo>
                    <a:pt x="111" y="697"/>
                  </a:lnTo>
                  <a:lnTo>
                    <a:pt x="111" y="697"/>
                  </a:lnTo>
                  <a:lnTo>
                    <a:pt x="455" y="869"/>
                  </a:lnTo>
                  <a:close/>
                  <a:moveTo>
                    <a:pt x="108" y="704"/>
                  </a:moveTo>
                  <a:lnTo>
                    <a:pt x="111" y="697"/>
                  </a:lnTo>
                  <a:lnTo>
                    <a:pt x="284" y="783"/>
                  </a:lnTo>
                  <a:lnTo>
                    <a:pt x="108" y="704"/>
                  </a:lnTo>
                  <a:close/>
                  <a:moveTo>
                    <a:pt x="459" y="863"/>
                  </a:moveTo>
                  <a:lnTo>
                    <a:pt x="450" y="882"/>
                  </a:lnTo>
                  <a:lnTo>
                    <a:pt x="442" y="901"/>
                  </a:lnTo>
                  <a:lnTo>
                    <a:pt x="435" y="920"/>
                  </a:lnTo>
                  <a:lnTo>
                    <a:pt x="428" y="941"/>
                  </a:lnTo>
                  <a:lnTo>
                    <a:pt x="422" y="960"/>
                  </a:lnTo>
                  <a:lnTo>
                    <a:pt x="416" y="980"/>
                  </a:lnTo>
                  <a:lnTo>
                    <a:pt x="411" y="999"/>
                  </a:lnTo>
                  <a:lnTo>
                    <a:pt x="406" y="1019"/>
                  </a:lnTo>
                  <a:lnTo>
                    <a:pt x="402" y="1040"/>
                  </a:lnTo>
                  <a:lnTo>
                    <a:pt x="398" y="1059"/>
                  </a:lnTo>
                  <a:lnTo>
                    <a:pt x="395" y="1079"/>
                  </a:lnTo>
                  <a:lnTo>
                    <a:pt x="392" y="1099"/>
                  </a:lnTo>
                  <a:lnTo>
                    <a:pt x="388" y="1138"/>
                  </a:lnTo>
                  <a:lnTo>
                    <a:pt x="386" y="1179"/>
                  </a:lnTo>
                  <a:lnTo>
                    <a:pt x="386" y="1218"/>
                  </a:lnTo>
                  <a:lnTo>
                    <a:pt x="388" y="1257"/>
                  </a:lnTo>
                  <a:lnTo>
                    <a:pt x="391" y="1297"/>
                  </a:lnTo>
                  <a:lnTo>
                    <a:pt x="397" y="1336"/>
                  </a:lnTo>
                  <a:lnTo>
                    <a:pt x="404" y="1375"/>
                  </a:lnTo>
                  <a:lnTo>
                    <a:pt x="414" y="1413"/>
                  </a:lnTo>
                  <a:lnTo>
                    <a:pt x="425" y="1450"/>
                  </a:lnTo>
                  <a:lnTo>
                    <a:pt x="437" y="1487"/>
                  </a:lnTo>
                  <a:lnTo>
                    <a:pt x="77" y="1621"/>
                  </a:lnTo>
                  <a:lnTo>
                    <a:pt x="68" y="1594"/>
                  </a:lnTo>
                  <a:lnTo>
                    <a:pt x="59" y="1566"/>
                  </a:lnTo>
                  <a:lnTo>
                    <a:pt x="50" y="1539"/>
                  </a:lnTo>
                  <a:lnTo>
                    <a:pt x="42" y="1512"/>
                  </a:lnTo>
                  <a:lnTo>
                    <a:pt x="35" y="1484"/>
                  </a:lnTo>
                  <a:lnTo>
                    <a:pt x="29" y="1455"/>
                  </a:lnTo>
                  <a:lnTo>
                    <a:pt x="23" y="1427"/>
                  </a:lnTo>
                  <a:lnTo>
                    <a:pt x="18" y="1399"/>
                  </a:lnTo>
                  <a:lnTo>
                    <a:pt x="13" y="1371"/>
                  </a:lnTo>
                  <a:lnTo>
                    <a:pt x="10" y="1341"/>
                  </a:lnTo>
                  <a:lnTo>
                    <a:pt x="7" y="1313"/>
                  </a:lnTo>
                  <a:lnTo>
                    <a:pt x="4" y="1284"/>
                  </a:lnTo>
                  <a:lnTo>
                    <a:pt x="3" y="1254"/>
                  </a:lnTo>
                  <a:lnTo>
                    <a:pt x="2" y="1226"/>
                  </a:lnTo>
                  <a:lnTo>
                    <a:pt x="0" y="1197"/>
                  </a:lnTo>
                  <a:lnTo>
                    <a:pt x="2" y="1168"/>
                  </a:lnTo>
                  <a:lnTo>
                    <a:pt x="3" y="1138"/>
                  </a:lnTo>
                  <a:lnTo>
                    <a:pt x="5" y="1109"/>
                  </a:lnTo>
                  <a:lnTo>
                    <a:pt x="7" y="1080"/>
                  </a:lnTo>
                  <a:lnTo>
                    <a:pt x="10" y="1051"/>
                  </a:lnTo>
                  <a:lnTo>
                    <a:pt x="14" y="1021"/>
                  </a:lnTo>
                  <a:lnTo>
                    <a:pt x="19" y="992"/>
                  </a:lnTo>
                  <a:lnTo>
                    <a:pt x="25" y="963"/>
                  </a:lnTo>
                  <a:lnTo>
                    <a:pt x="31" y="934"/>
                  </a:lnTo>
                  <a:lnTo>
                    <a:pt x="38" y="905"/>
                  </a:lnTo>
                  <a:lnTo>
                    <a:pt x="45" y="876"/>
                  </a:lnTo>
                  <a:lnTo>
                    <a:pt x="54" y="847"/>
                  </a:lnTo>
                  <a:lnTo>
                    <a:pt x="63" y="819"/>
                  </a:lnTo>
                  <a:lnTo>
                    <a:pt x="73" y="789"/>
                  </a:lnTo>
                  <a:lnTo>
                    <a:pt x="84" y="761"/>
                  </a:lnTo>
                  <a:lnTo>
                    <a:pt x="95" y="733"/>
                  </a:lnTo>
                  <a:lnTo>
                    <a:pt x="108" y="704"/>
                  </a:lnTo>
                  <a:lnTo>
                    <a:pt x="459" y="863"/>
                  </a:lnTo>
                  <a:close/>
                  <a:moveTo>
                    <a:pt x="437" y="1487"/>
                  </a:moveTo>
                  <a:lnTo>
                    <a:pt x="452" y="1523"/>
                  </a:lnTo>
                  <a:lnTo>
                    <a:pt x="468" y="1558"/>
                  </a:lnTo>
                  <a:lnTo>
                    <a:pt x="487" y="1594"/>
                  </a:lnTo>
                  <a:lnTo>
                    <a:pt x="506" y="1627"/>
                  </a:lnTo>
                  <a:lnTo>
                    <a:pt x="527" y="1660"/>
                  </a:lnTo>
                  <a:lnTo>
                    <a:pt x="550" y="1691"/>
                  </a:lnTo>
                  <a:lnTo>
                    <a:pt x="574" y="1723"/>
                  </a:lnTo>
                  <a:lnTo>
                    <a:pt x="600" y="1753"/>
                  </a:lnTo>
                  <a:lnTo>
                    <a:pt x="628" y="1781"/>
                  </a:lnTo>
                  <a:lnTo>
                    <a:pt x="657" y="1808"/>
                  </a:lnTo>
                  <a:lnTo>
                    <a:pt x="672" y="1822"/>
                  </a:lnTo>
                  <a:lnTo>
                    <a:pt x="688" y="1835"/>
                  </a:lnTo>
                  <a:lnTo>
                    <a:pt x="703" y="1847"/>
                  </a:lnTo>
                  <a:lnTo>
                    <a:pt x="720" y="1859"/>
                  </a:lnTo>
                  <a:lnTo>
                    <a:pt x="737" y="1871"/>
                  </a:lnTo>
                  <a:lnTo>
                    <a:pt x="754" y="1882"/>
                  </a:lnTo>
                  <a:lnTo>
                    <a:pt x="771" y="1893"/>
                  </a:lnTo>
                  <a:lnTo>
                    <a:pt x="788" y="1903"/>
                  </a:lnTo>
                  <a:lnTo>
                    <a:pt x="806" y="1913"/>
                  </a:lnTo>
                  <a:lnTo>
                    <a:pt x="824" y="1924"/>
                  </a:lnTo>
                  <a:lnTo>
                    <a:pt x="843" y="1933"/>
                  </a:lnTo>
                  <a:lnTo>
                    <a:pt x="863" y="1942"/>
                  </a:lnTo>
                  <a:lnTo>
                    <a:pt x="704" y="2293"/>
                  </a:lnTo>
                  <a:lnTo>
                    <a:pt x="676" y="2280"/>
                  </a:lnTo>
                  <a:lnTo>
                    <a:pt x="649" y="2266"/>
                  </a:lnTo>
                  <a:lnTo>
                    <a:pt x="622" y="2251"/>
                  </a:lnTo>
                  <a:lnTo>
                    <a:pt x="595" y="2236"/>
                  </a:lnTo>
                  <a:lnTo>
                    <a:pt x="569" y="2221"/>
                  </a:lnTo>
                  <a:lnTo>
                    <a:pt x="544" y="2205"/>
                  </a:lnTo>
                  <a:lnTo>
                    <a:pt x="519" y="2188"/>
                  </a:lnTo>
                  <a:lnTo>
                    <a:pt x="495" y="2171"/>
                  </a:lnTo>
                  <a:lnTo>
                    <a:pt x="470" y="2153"/>
                  </a:lnTo>
                  <a:lnTo>
                    <a:pt x="447" y="2134"/>
                  </a:lnTo>
                  <a:lnTo>
                    <a:pt x="424" y="2115"/>
                  </a:lnTo>
                  <a:lnTo>
                    <a:pt x="402" y="2096"/>
                  </a:lnTo>
                  <a:lnTo>
                    <a:pt x="381" y="2076"/>
                  </a:lnTo>
                  <a:lnTo>
                    <a:pt x="359" y="2056"/>
                  </a:lnTo>
                  <a:lnTo>
                    <a:pt x="338" y="2035"/>
                  </a:lnTo>
                  <a:lnTo>
                    <a:pt x="318" y="2013"/>
                  </a:lnTo>
                  <a:lnTo>
                    <a:pt x="299" y="1992"/>
                  </a:lnTo>
                  <a:lnTo>
                    <a:pt x="280" y="1970"/>
                  </a:lnTo>
                  <a:lnTo>
                    <a:pt x="262" y="1947"/>
                  </a:lnTo>
                  <a:lnTo>
                    <a:pt x="243" y="1925"/>
                  </a:lnTo>
                  <a:lnTo>
                    <a:pt x="226" y="1900"/>
                  </a:lnTo>
                  <a:lnTo>
                    <a:pt x="210" y="1877"/>
                  </a:lnTo>
                  <a:lnTo>
                    <a:pt x="194" y="1853"/>
                  </a:lnTo>
                  <a:lnTo>
                    <a:pt x="179" y="1829"/>
                  </a:lnTo>
                  <a:lnTo>
                    <a:pt x="164" y="1803"/>
                  </a:lnTo>
                  <a:lnTo>
                    <a:pt x="150" y="1778"/>
                  </a:lnTo>
                  <a:lnTo>
                    <a:pt x="136" y="1753"/>
                  </a:lnTo>
                  <a:lnTo>
                    <a:pt x="123" y="1727"/>
                  </a:lnTo>
                  <a:lnTo>
                    <a:pt x="110" y="1700"/>
                  </a:lnTo>
                  <a:lnTo>
                    <a:pt x="99" y="1674"/>
                  </a:lnTo>
                  <a:lnTo>
                    <a:pt x="88" y="1648"/>
                  </a:lnTo>
                  <a:lnTo>
                    <a:pt x="77" y="1621"/>
                  </a:lnTo>
                  <a:lnTo>
                    <a:pt x="437" y="1487"/>
                  </a:lnTo>
                  <a:close/>
                  <a:moveTo>
                    <a:pt x="863" y="1942"/>
                  </a:moveTo>
                  <a:lnTo>
                    <a:pt x="870" y="1946"/>
                  </a:lnTo>
                  <a:lnTo>
                    <a:pt x="783" y="2117"/>
                  </a:lnTo>
                  <a:lnTo>
                    <a:pt x="863" y="1942"/>
                  </a:lnTo>
                  <a:close/>
                  <a:moveTo>
                    <a:pt x="870" y="1946"/>
                  </a:moveTo>
                  <a:lnTo>
                    <a:pt x="870" y="1946"/>
                  </a:lnTo>
                  <a:lnTo>
                    <a:pt x="697" y="2289"/>
                  </a:lnTo>
                  <a:lnTo>
                    <a:pt x="697" y="2289"/>
                  </a:lnTo>
                  <a:lnTo>
                    <a:pt x="870" y="1946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0"/>
            <p:cNvSpPr>
              <a:spLocks/>
            </p:cNvSpPr>
            <p:nvPr/>
          </p:nvSpPr>
          <p:spPr bwMode="auto">
            <a:xfrm>
              <a:off x="4686044" y="691447"/>
              <a:ext cx="404245" cy="303467"/>
            </a:xfrm>
            <a:custGeom>
              <a:avLst/>
              <a:gdLst>
                <a:gd name="T0" fmla="*/ 502 w 6064"/>
                <a:gd name="T1" fmla="*/ 209 h 4553"/>
                <a:gd name="T2" fmla="*/ 512 w 6064"/>
                <a:gd name="T3" fmla="*/ 425 h 4553"/>
                <a:gd name="T4" fmla="*/ 533 w 6064"/>
                <a:gd name="T5" fmla="*/ 640 h 4553"/>
                <a:gd name="T6" fmla="*/ 568 w 6064"/>
                <a:gd name="T7" fmla="*/ 854 h 4553"/>
                <a:gd name="T8" fmla="*/ 614 w 6064"/>
                <a:gd name="T9" fmla="*/ 1068 h 4553"/>
                <a:gd name="T10" fmla="*/ 674 w 6064"/>
                <a:gd name="T11" fmla="*/ 1282 h 4553"/>
                <a:gd name="T12" fmla="*/ 745 w 6064"/>
                <a:gd name="T13" fmla="*/ 1494 h 4553"/>
                <a:gd name="T14" fmla="*/ 830 w 6064"/>
                <a:gd name="T15" fmla="*/ 1703 h 4553"/>
                <a:gd name="T16" fmla="*/ 988 w 6064"/>
                <a:gd name="T17" fmla="*/ 2025 h 4553"/>
                <a:gd name="T18" fmla="*/ 1195 w 6064"/>
                <a:gd name="T19" fmla="*/ 2361 h 4553"/>
                <a:gd name="T20" fmla="*/ 1431 w 6064"/>
                <a:gd name="T21" fmla="*/ 2670 h 4553"/>
                <a:gd name="T22" fmla="*/ 1694 w 6064"/>
                <a:gd name="T23" fmla="*/ 2950 h 4553"/>
                <a:gd name="T24" fmla="*/ 1979 w 6064"/>
                <a:gd name="T25" fmla="*/ 3201 h 4553"/>
                <a:gd name="T26" fmla="*/ 2287 w 6064"/>
                <a:gd name="T27" fmla="*/ 3422 h 4553"/>
                <a:gd name="T28" fmla="*/ 2613 w 6064"/>
                <a:gd name="T29" fmla="*/ 3610 h 4553"/>
                <a:gd name="T30" fmla="*/ 2953 w 6064"/>
                <a:gd name="T31" fmla="*/ 3768 h 4553"/>
                <a:gd name="T32" fmla="*/ 3292 w 6064"/>
                <a:gd name="T33" fmla="*/ 3886 h 4553"/>
                <a:gd name="T34" fmla="*/ 3635 w 6064"/>
                <a:gd name="T35" fmla="*/ 3973 h 4553"/>
                <a:gd name="T36" fmla="*/ 3985 w 6064"/>
                <a:gd name="T37" fmla="*/ 4027 h 4553"/>
                <a:gd name="T38" fmla="*/ 4340 w 6064"/>
                <a:gd name="T39" fmla="*/ 4051 h 4553"/>
                <a:gd name="T40" fmla="*/ 4698 w 6064"/>
                <a:gd name="T41" fmla="*/ 4041 h 4553"/>
                <a:gd name="T42" fmla="*/ 5057 w 6064"/>
                <a:gd name="T43" fmla="*/ 3999 h 4553"/>
                <a:gd name="T44" fmla="*/ 5415 w 6064"/>
                <a:gd name="T45" fmla="*/ 3921 h 4553"/>
                <a:gd name="T46" fmla="*/ 5769 w 6064"/>
                <a:gd name="T47" fmla="*/ 3809 h 4553"/>
                <a:gd name="T48" fmla="*/ 5864 w 6064"/>
                <a:gd name="T49" fmla="*/ 4308 h 4553"/>
                <a:gd name="T50" fmla="*/ 5461 w 6064"/>
                <a:gd name="T51" fmla="*/ 4427 h 4553"/>
                <a:gd name="T52" fmla="*/ 5055 w 6064"/>
                <a:gd name="T53" fmla="*/ 4506 h 4553"/>
                <a:gd name="T54" fmla="*/ 4646 w 6064"/>
                <a:gd name="T55" fmla="*/ 4548 h 4553"/>
                <a:gd name="T56" fmla="*/ 4240 w 6064"/>
                <a:gd name="T57" fmla="*/ 4550 h 4553"/>
                <a:gd name="T58" fmla="*/ 3838 w 6064"/>
                <a:gd name="T59" fmla="*/ 4515 h 4553"/>
                <a:gd name="T60" fmla="*/ 3441 w 6064"/>
                <a:gd name="T61" fmla="*/ 4444 h 4553"/>
                <a:gd name="T62" fmla="*/ 3054 w 6064"/>
                <a:gd name="T63" fmla="*/ 4337 h 4553"/>
                <a:gd name="T64" fmla="*/ 2669 w 6064"/>
                <a:gd name="T65" fmla="*/ 4192 h 4553"/>
                <a:gd name="T66" fmla="*/ 2288 w 6064"/>
                <a:gd name="T67" fmla="*/ 4006 h 4553"/>
                <a:gd name="T68" fmla="*/ 1926 w 6064"/>
                <a:gd name="T69" fmla="*/ 3784 h 4553"/>
                <a:gd name="T70" fmla="*/ 1585 w 6064"/>
                <a:gd name="T71" fmla="*/ 3526 h 4553"/>
                <a:gd name="T72" fmla="*/ 1268 w 6064"/>
                <a:gd name="T73" fmla="*/ 3235 h 4553"/>
                <a:gd name="T74" fmla="*/ 979 w 6064"/>
                <a:gd name="T75" fmla="*/ 2910 h 4553"/>
                <a:gd name="T76" fmla="*/ 721 w 6064"/>
                <a:gd name="T77" fmla="*/ 2555 h 4553"/>
                <a:gd name="T78" fmla="*/ 496 w 6064"/>
                <a:gd name="T79" fmla="*/ 2167 h 4553"/>
                <a:gd name="T80" fmla="*/ 344 w 6064"/>
                <a:gd name="T81" fmla="*/ 1843 h 4553"/>
                <a:gd name="T82" fmla="*/ 251 w 6064"/>
                <a:gd name="T83" fmla="*/ 1601 h 4553"/>
                <a:gd name="T84" fmla="*/ 172 w 6064"/>
                <a:gd name="T85" fmla="*/ 1357 h 4553"/>
                <a:gd name="T86" fmla="*/ 109 w 6064"/>
                <a:gd name="T87" fmla="*/ 1112 h 4553"/>
                <a:gd name="T88" fmla="*/ 60 w 6064"/>
                <a:gd name="T89" fmla="*/ 865 h 4553"/>
                <a:gd name="T90" fmla="*/ 26 w 6064"/>
                <a:gd name="T91" fmla="*/ 617 h 4553"/>
                <a:gd name="T92" fmla="*/ 6 w 6064"/>
                <a:gd name="T93" fmla="*/ 370 h 4553"/>
                <a:gd name="T94" fmla="*/ 0 w 6064"/>
                <a:gd name="T95" fmla="*/ 123 h 4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64" h="4553">
                  <a:moveTo>
                    <a:pt x="502" y="48"/>
                  </a:moveTo>
                  <a:lnTo>
                    <a:pt x="501" y="102"/>
                  </a:lnTo>
                  <a:lnTo>
                    <a:pt x="501" y="155"/>
                  </a:lnTo>
                  <a:lnTo>
                    <a:pt x="502" y="209"/>
                  </a:lnTo>
                  <a:lnTo>
                    <a:pt x="503" y="263"/>
                  </a:lnTo>
                  <a:lnTo>
                    <a:pt x="505" y="317"/>
                  </a:lnTo>
                  <a:lnTo>
                    <a:pt x="508" y="370"/>
                  </a:lnTo>
                  <a:lnTo>
                    <a:pt x="512" y="425"/>
                  </a:lnTo>
                  <a:lnTo>
                    <a:pt x="516" y="478"/>
                  </a:lnTo>
                  <a:lnTo>
                    <a:pt x="521" y="532"/>
                  </a:lnTo>
                  <a:lnTo>
                    <a:pt x="527" y="585"/>
                  </a:lnTo>
                  <a:lnTo>
                    <a:pt x="533" y="640"/>
                  </a:lnTo>
                  <a:lnTo>
                    <a:pt x="541" y="693"/>
                  </a:lnTo>
                  <a:lnTo>
                    <a:pt x="550" y="746"/>
                  </a:lnTo>
                  <a:lnTo>
                    <a:pt x="558" y="801"/>
                  </a:lnTo>
                  <a:lnTo>
                    <a:pt x="568" y="854"/>
                  </a:lnTo>
                  <a:lnTo>
                    <a:pt x="578" y="908"/>
                  </a:lnTo>
                  <a:lnTo>
                    <a:pt x="590" y="961"/>
                  </a:lnTo>
                  <a:lnTo>
                    <a:pt x="601" y="1015"/>
                  </a:lnTo>
                  <a:lnTo>
                    <a:pt x="614" y="1068"/>
                  </a:lnTo>
                  <a:lnTo>
                    <a:pt x="628" y="1122"/>
                  </a:lnTo>
                  <a:lnTo>
                    <a:pt x="642" y="1175"/>
                  </a:lnTo>
                  <a:lnTo>
                    <a:pt x="657" y="1229"/>
                  </a:lnTo>
                  <a:lnTo>
                    <a:pt x="674" y="1282"/>
                  </a:lnTo>
                  <a:lnTo>
                    <a:pt x="690" y="1335"/>
                  </a:lnTo>
                  <a:lnTo>
                    <a:pt x="708" y="1388"/>
                  </a:lnTo>
                  <a:lnTo>
                    <a:pt x="726" y="1441"/>
                  </a:lnTo>
                  <a:lnTo>
                    <a:pt x="745" y="1494"/>
                  </a:lnTo>
                  <a:lnTo>
                    <a:pt x="765" y="1547"/>
                  </a:lnTo>
                  <a:lnTo>
                    <a:pt x="785" y="1599"/>
                  </a:lnTo>
                  <a:lnTo>
                    <a:pt x="808" y="1652"/>
                  </a:lnTo>
                  <a:lnTo>
                    <a:pt x="830" y="1703"/>
                  </a:lnTo>
                  <a:lnTo>
                    <a:pt x="853" y="1756"/>
                  </a:lnTo>
                  <a:lnTo>
                    <a:pt x="895" y="1847"/>
                  </a:lnTo>
                  <a:lnTo>
                    <a:pt x="941" y="1937"/>
                  </a:lnTo>
                  <a:lnTo>
                    <a:pt x="988" y="2025"/>
                  </a:lnTo>
                  <a:lnTo>
                    <a:pt x="1037" y="2112"/>
                  </a:lnTo>
                  <a:lnTo>
                    <a:pt x="1088" y="2197"/>
                  </a:lnTo>
                  <a:lnTo>
                    <a:pt x="1140" y="2279"/>
                  </a:lnTo>
                  <a:lnTo>
                    <a:pt x="1195" y="2361"/>
                  </a:lnTo>
                  <a:lnTo>
                    <a:pt x="1251" y="2441"/>
                  </a:lnTo>
                  <a:lnTo>
                    <a:pt x="1310" y="2520"/>
                  </a:lnTo>
                  <a:lnTo>
                    <a:pt x="1369" y="2595"/>
                  </a:lnTo>
                  <a:lnTo>
                    <a:pt x="1431" y="2670"/>
                  </a:lnTo>
                  <a:lnTo>
                    <a:pt x="1494" y="2743"/>
                  </a:lnTo>
                  <a:lnTo>
                    <a:pt x="1559" y="2813"/>
                  </a:lnTo>
                  <a:lnTo>
                    <a:pt x="1625" y="2883"/>
                  </a:lnTo>
                  <a:lnTo>
                    <a:pt x="1694" y="2950"/>
                  </a:lnTo>
                  <a:lnTo>
                    <a:pt x="1763" y="3016"/>
                  </a:lnTo>
                  <a:lnTo>
                    <a:pt x="1834" y="3080"/>
                  </a:lnTo>
                  <a:lnTo>
                    <a:pt x="1906" y="3141"/>
                  </a:lnTo>
                  <a:lnTo>
                    <a:pt x="1979" y="3201"/>
                  </a:lnTo>
                  <a:lnTo>
                    <a:pt x="2055" y="3259"/>
                  </a:lnTo>
                  <a:lnTo>
                    <a:pt x="2131" y="3315"/>
                  </a:lnTo>
                  <a:lnTo>
                    <a:pt x="2208" y="3369"/>
                  </a:lnTo>
                  <a:lnTo>
                    <a:pt x="2287" y="3422"/>
                  </a:lnTo>
                  <a:lnTo>
                    <a:pt x="2367" y="3472"/>
                  </a:lnTo>
                  <a:lnTo>
                    <a:pt x="2447" y="3521"/>
                  </a:lnTo>
                  <a:lnTo>
                    <a:pt x="2529" y="3566"/>
                  </a:lnTo>
                  <a:lnTo>
                    <a:pt x="2613" y="3610"/>
                  </a:lnTo>
                  <a:lnTo>
                    <a:pt x="2696" y="3653"/>
                  </a:lnTo>
                  <a:lnTo>
                    <a:pt x="2781" y="3693"/>
                  </a:lnTo>
                  <a:lnTo>
                    <a:pt x="2867" y="3731"/>
                  </a:lnTo>
                  <a:lnTo>
                    <a:pt x="2953" y="3768"/>
                  </a:lnTo>
                  <a:lnTo>
                    <a:pt x="3041" y="3801"/>
                  </a:lnTo>
                  <a:lnTo>
                    <a:pt x="3124" y="3831"/>
                  </a:lnTo>
                  <a:lnTo>
                    <a:pt x="3207" y="3860"/>
                  </a:lnTo>
                  <a:lnTo>
                    <a:pt x="3292" y="3886"/>
                  </a:lnTo>
                  <a:lnTo>
                    <a:pt x="3377" y="3910"/>
                  </a:lnTo>
                  <a:lnTo>
                    <a:pt x="3463" y="3933"/>
                  </a:lnTo>
                  <a:lnTo>
                    <a:pt x="3548" y="3953"/>
                  </a:lnTo>
                  <a:lnTo>
                    <a:pt x="3635" y="3973"/>
                  </a:lnTo>
                  <a:lnTo>
                    <a:pt x="3722" y="3989"/>
                  </a:lnTo>
                  <a:lnTo>
                    <a:pt x="3808" y="4004"/>
                  </a:lnTo>
                  <a:lnTo>
                    <a:pt x="3896" y="4017"/>
                  </a:lnTo>
                  <a:lnTo>
                    <a:pt x="3985" y="4027"/>
                  </a:lnTo>
                  <a:lnTo>
                    <a:pt x="4073" y="4036"/>
                  </a:lnTo>
                  <a:lnTo>
                    <a:pt x="4161" y="4043"/>
                  </a:lnTo>
                  <a:lnTo>
                    <a:pt x="4251" y="4048"/>
                  </a:lnTo>
                  <a:lnTo>
                    <a:pt x="4340" y="4051"/>
                  </a:lnTo>
                  <a:lnTo>
                    <a:pt x="4430" y="4051"/>
                  </a:lnTo>
                  <a:lnTo>
                    <a:pt x="4518" y="4050"/>
                  </a:lnTo>
                  <a:lnTo>
                    <a:pt x="4608" y="4047"/>
                  </a:lnTo>
                  <a:lnTo>
                    <a:pt x="4698" y="4041"/>
                  </a:lnTo>
                  <a:lnTo>
                    <a:pt x="4787" y="4034"/>
                  </a:lnTo>
                  <a:lnTo>
                    <a:pt x="4877" y="4024"/>
                  </a:lnTo>
                  <a:lnTo>
                    <a:pt x="4967" y="4013"/>
                  </a:lnTo>
                  <a:lnTo>
                    <a:pt x="5057" y="3999"/>
                  </a:lnTo>
                  <a:lnTo>
                    <a:pt x="5146" y="3983"/>
                  </a:lnTo>
                  <a:lnTo>
                    <a:pt x="5236" y="3965"/>
                  </a:lnTo>
                  <a:lnTo>
                    <a:pt x="5326" y="3944"/>
                  </a:lnTo>
                  <a:lnTo>
                    <a:pt x="5415" y="3921"/>
                  </a:lnTo>
                  <a:lnTo>
                    <a:pt x="5503" y="3897"/>
                  </a:lnTo>
                  <a:lnTo>
                    <a:pt x="5592" y="3870"/>
                  </a:lnTo>
                  <a:lnTo>
                    <a:pt x="5681" y="3840"/>
                  </a:lnTo>
                  <a:lnTo>
                    <a:pt x="5769" y="3809"/>
                  </a:lnTo>
                  <a:lnTo>
                    <a:pt x="5856" y="3776"/>
                  </a:lnTo>
                  <a:lnTo>
                    <a:pt x="6064" y="4232"/>
                  </a:lnTo>
                  <a:lnTo>
                    <a:pt x="5964" y="4271"/>
                  </a:lnTo>
                  <a:lnTo>
                    <a:pt x="5864" y="4308"/>
                  </a:lnTo>
                  <a:lnTo>
                    <a:pt x="5765" y="4341"/>
                  </a:lnTo>
                  <a:lnTo>
                    <a:pt x="5664" y="4372"/>
                  </a:lnTo>
                  <a:lnTo>
                    <a:pt x="5563" y="4402"/>
                  </a:lnTo>
                  <a:lnTo>
                    <a:pt x="5461" y="4427"/>
                  </a:lnTo>
                  <a:lnTo>
                    <a:pt x="5359" y="4451"/>
                  </a:lnTo>
                  <a:lnTo>
                    <a:pt x="5258" y="4472"/>
                  </a:lnTo>
                  <a:lnTo>
                    <a:pt x="5157" y="4490"/>
                  </a:lnTo>
                  <a:lnTo>
                    <a:pt x="5055" y="4506"/>
                  </a:lnTo>
                  <a:lnTo>
                    <a:pt x="4952" y="4521"/>
                  </a:lnTo>
                  <a:lnTo>
                    <a:pt x="4850" y="4532"/>
                  </a:lnTo>
                  <a:lnTo>
                    <a:pt x="4748" y="4541"/>
                  </a:lnTo>
                  <a:lnTo>
                    <a:pt x="4646" y="4548"/>
                  </a:lnTo>
                  <a:lnTo>
                    <a:pt x="4544" y="4552"/>
                  </a:lnTo>
                  <a:lnTo>
                    <a:pt x="4443" y="4553"/>
                  </a:lnTo>
                  <a:lnTo>
                    <a:pt x="4341" y="4553"/>
                  </a:lnTo>
                  <a:lnTo>
                    <a:pt x="4240" y="4550"/>
                  </a:lnTo>
                  <a:lnTo>
                    <a:pt x="4139" y="4545"/>
                  </a:lnTo>
                  <a:lnTo>
                    <a:pt x="4038" y="4537"/>
                  </a:lnTo>
                  <a:lnTo>
                    <a:pt x="3937" y="4527"/>
                  </a:lnTo>
                  <a:lnTo>
                    <a:pt x="3838" y="4515"/>
                  </a:lnTo>
                  <a:lnTo>
                    <a:pt x="3738" y="4500"/>
                  </a:lnTo>
                  <a:lnTo>
                    <a:pt x="3639" y="4484"/>
                  </a:lnTo>
                  <a:lnTo>
                    <a:pt x="3540" y="4465"/>
                  </a:lnTo>
                  <a:lnTo>
                    <a:pt x="3441" y="4444"/>
                  </a:lnTo>
                  <a:lnTo>
                    <a:pt x="3344" y="4421"/>
                  </a:lnTo>
                  <a:lnTo>
                    <a:pt x="3247" y="4394"/>
                  </a:lnTo>
                  <a:lnTo>
                    <a:pt x="3150" y="4367"/>
                  </a:lnTo>
                  <a:lnTo>
                    <a:pt x="3054" y="4337"/>
                  </a:lnTo>
                  <a:lnTo>
                    <a:pt x="2959" y="4306"/>
                  </a:lnTo>
                  <a:lnTo>
                    <a:pt x="2866" y="4271"/>
                  </a:lnTo>
                  <a:lnTo>
                    <a:pt x="2767" y="4233"/>
                  </a:lnTo>
                  <a:lnTo>
                    <a:pt x="2669" y="4192"/>
                  </a:lnTo>
                  <a:lnTo>
                    <a:pt x="2572" y="4149"/>
                  </a:lnTo>
                  <a:lnTo>
                    <a:pt x="2476" y="4104"/>
                  </a:lnTo>
                  <a:lnTo>
                    <a:pt x="2382" y="4055"/>
                  </a:lnTo>
                  <a:lnTo>
                    <a:pt x="2288" y="4006"/>
                  </a:lnTo>
                  <a:lnTo>
                    <a:pt x="2195" y="3953"/>
                  </a:lnTo>
                  <a:lnTo>
                    <a:pt x="2104" y="3899"/>
                  </a:lnTo>
                  <a:lnTo>
                    <a:pt x="2015" y="3842"/>
                  </a:lnTo>
                  <a:lnTo>
                    <a:pt x="1926" y="3784"/>
                  </a:lnTo>
                  <a:lnTo>
                    <a:pt x="1838" y="3722"/>
                  </a:lnTo>
                  <a:lnTo>
                    <a:pt x="1752" y="3659"/>
                  </a:lnTo>
                  <a:lnTo>
                    <a:pt x="1668" y="3593"/>
                  </a:lnTo>
                  <a:lnTo>
                    <a:pt x="1585" y="3526"/>
                  </a:lnTo>
                  <a:lnTo>
                    <a:pt x="1503" y="3456"/>
                  </a:lnTo>
                  <a:lnTo>
                    <a:pt x="1424" y="3384"/>
                  </a:lnTo>
                  <a:lnTo>
                    <a:pt x="1345" y="3311"/>
                  </a:lnTo>
                  <a:lnTo>
                    <a:pt x="1268" y="3235"/>
                  </a:lnTo>
                  <a:lnTo>
                    <a:pt x="1194" y="3156"/>
                  </a:lnTo>
                  <a:lnTo>
                    <a:pt x="1120" y="3077"/>
                  </a:lnTo>
                  <a:lnTo>
                    <a:pt x="1049" y="2995"/>
                  </a:lnTo>
                  <a:lnTo>
                    <a:pt x="979" y="2910"/>
                  </a:lnTo>
                  <a:lnTo>
                    <a:pt x="912" y="2824"/>
                  </a:lnTo>
                  <a:lnTo>
                    <a:pt x="846" y="2736"/>
                  </a:lnTo>
                  <a:lnTo>
                    <a:pt x="782" y="2647"/>
                  </a:lnTo>
                  <a:lnTo>
                    <a:pt x="721" y="2555"/>
                  </a:lnTo>
                  <a:lnTo>
                    <a:pt x="661" y="2461"/>
                  </a:lnTo>
                  <a:lnTo>
                    <a:pt x="604" y="2365"/>
                  </a:lnTo>
                  <a:lnTo>
                    <a:pt x="549" y="2267"/>
                  </a:lnTo>
                  <a:lnTo>
                    <a:pt x="496" y="2167"/>
                  </a:lnTo>
                  <a:lnTo>
                    <a:pt x="445" y="2066"/>
                  </a:lnTo>
                  <a:lnTo>
                    <a:pt x="396" y="1963"/>
                  </a:lnTo>
                  <a:lnTo>
                    <a:pt x="370" y="1903"/>
                  </a:lnTo>
                  <a:lnTo>
                    <a:pt x="344" y="1843"/>
                  </a:lnTo>
                  <a:lnTo>
                    <a:pt x="320" y="1783"/>
                  </a:lnTo>
                  <a:lnTo>
                    <a:pt x="295" y="1722"/>
                  </a:lnTo>
                  <a:lnTo>
                    <a:pt x="273" y="1662"/>
                  </a:lnTo>
                  <a:lnTo>
                    <a:pt x="251" y="1601"/>
                  </a:lnTo>
                  <a:lnTo>
                    <a:pt x="230" y="1541"/>
                  </a:lnTo>
                  <a:lnTo>
                    <a:pt x="210" y="1480"/>
                  </a:lnTo>
                  <a:lnTo>
                    <a:pt x="191" y="1419"/>
                  </a:lnTo>
                  <a:lnTo>
                    <a:pt x="172" y="1357"/>
                  </a:lnTo>
                  <a:lnTo>
                    <a:pt x="155" y="1296"/>
                  </a:lnTo>
                  <a:lnTo>
                    <a:pt x="139" y="1235"/>
                  </a:lnTo>
                  <a:lnTo>
                    <a:pt x="124" y="1173"/>
                  </a:lnTo>
                  <a:lnTo>
                    <a:pt x="109" y="1112"/>
                  </a:lnTo>
                  <a:lnTo>
                    <a:pt x="96" y="1050"/>
                  </a:lnTo>
                  <a:lnTo>
                    <a:pt x="83" y="989"/>
                  </a:lnTo>
                  <a:lnTo>
                    <a:pt x="72" y="926"/>
                  </a:lnTo>
                  <a:lnTo>
                    <a:pt x="60" y="865"/>
                  </a:lnTo>
                  <a:lnTo>
                    <a:pt x="50" y="803"/>
                  </a:lnTo>
                  <a:lnTo>
                    <a:pt x="41" y="741"/>
                  </a:lnTo>
                  <a:lnTo>
                    <a:pt x="33" y="679"/>
                  </a:lnTo>
                  <a:lnTo>
                    <a:pt x="26" y="617"/>
                  </a:lnTo>
                  <a:lnTo>
                    <a:pt x="20" y="556"/>
                  </a:lnTo>
                  <a:lnTo>
                    <a:pt x="14" y="493"/>
                  </a:lnTo>
                  <a:lnTo>
                    <a:pt x="10" y="432"/>
                  </a:lnTo>
                  <a:lnTo>
                    <a:pt x="6" y="370"/>
                  </a:lnTo>
                  <a:lnTo>
                    <a:pt x="3" y="308"/>
                  </a:lnTo>
                  <a:lnTo>
                    <a:pt x="1" y="246"/>
                  </a:lnTo>
                  <a:lnTo>
                    <a:pt x="0" y="184"/>
                  </a:lnTo>
                  <a:lnTo>
                    <a:pt x="0" y="123"/>
                  </a:lnTo>
                  <a:lnTo>
                    <a:pt x="1" y="61"/>
                  </a:lnTo>
                  <a:lnTo>
                    <a:pt x="2" y="0"/>
                  </a:lnTo>
                  <a:lnTo>
                    <a:pt x="502" y="4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1"/>
            <p:cNvSpPr>
              <a:spLocks/>
            </p:cNvSpPr>
            <p:nvPr/>
          </p:nvSpPr>
          <p:spPr bwMode="auto">
            <a:xfrm>
              <a:off x="4691706" y="406097"/>
              <a:ext cx="384995" cy="243453"/>
            </a:xfrm>
            <a:custGeom>
              <a:avLst/>
              <a:gdLst>
                <a:gd name="T0" fmla="*/ 2711 w 5778"/>
                <a:gd name="T1" fmla="*/ 311 h 3641"/>
                <a:gd name="T2" fmla="*/ 3018 w 5778"/>
                <a:gd name="T3" fmla="*/ 202 h 3641"/>
                <a:gd name="T4" fmla="*/ 3327 w 5778"/>
                <a:gd name="T5" fmla="*/ 117 h 3641"/>
                <a:gd name="T6" fmla="*/ 3639 w 5778"/>
                <a:gd name="T7" fmla="*/ 56 h 3641"/>
                <a:gd name="T8" fmla="*/ 3950 w 5778"/>
                <a:gd name="T9" fmla="*/ 16 h 3641"/>
                <a:gd name="T10" fmla="*/ 4263 w 5778"/>
                <a:gd name="T11" fmla="*/ 0 h 3641"/>
                <a:gd name="T12" fmla="*/ 4573 w 5778"/>
                <a:gd name="T13" fmla="*/ 6 h 3641"/>
                <a:gd name="T14" fmla="*/ 4881 w 5778"/>
                <a:gd name="T15" fmla="*/ 34 h 3641"/>
                <a:gd name="T16" fmla="*/ 5185 w 5778"/>
                <a:gd name="T17" fmla="*/ 83 h 3641"/>
                <a:gd name="T18" fmla="*/ 5485 w 5778"/>
                <a:gd name="T19" fmla="*/ 153 h 3641"/>
                <a:gd name="T20" fmla="*/ 5778 w 5778"/>
                <a:gd name="T21" fmla="*/ 243 h 3641"/>
                <a:gd name="T22" fmla="*/ 5429 w 5778"/>
                <a:gd name="T23" fmla="*/ 659 h 3641"/>
                <a:gd name="T24" fmla="*/ 5167 w 5778"/>
                <a:gd name="T25" fmla="*/ 591 h 3641"/>
                <a:gd name="T26" fmla="*/ 4900 w 5778"/>
                <a:gd name="T27" fmla="*/ 543 h 3641"/>
                <a:gd name="T28" fmla="*/ 4629 w 5778"/>
                <a:gd name="T29" fmla="*/ 513 h 3641"/>
                <a:gd name="T30" fmla="*/ 4356 w 5778"/>
                <a:gd name="T31" fmla="*/ 502 h 3641"/>
                <a:gd name="T32" fmla="*/ 4080 w 5778"/>
                <a:gd name="T33" fmla="*/ 510 h 3641"/>
                <a:gd name="T34" fmla="*/ 3805 w 5778"/>
                <a:gd name="T35" fmla="*/ 538 h 3641"/>
                <a:gd name="T36" fmla="*/ 3530 w 5778"/>
                <a:gd name="T37" fmla="*/ 585 h 3641"/>
                <a:gd name="T38" fmla="*/ 3256 w 5778"/>
                <a:gd name="T39" fmla="*/ 654 h 3641"/>
                <a:gd name="T40" fmla="*/ 2984 w 5778"/>
                <a:gd name="T41" fmla="*/ 743 h 3641"/>
                <a:gd name="T42" fmla="*/ 2717 w 5778"/>
                <a:gd name="T43" fmla="*/ 854 h 3641"/>
                <a:gd name="T44" fmla="*/ 2447 w 5778"/>
                <a:gd name="T45" fmla="*/ 988 h 3641"/>
                <a:gd name="T46" fmla="*/ 2193 w 5778"/>
                <a:gd name="T47" fmla="*/ 1141 h 3641"/>
                <a:gd name="T48" fmla="*/ 1954 w 5778"/>
                <a:gd name="T49" fmla="*/ 1311 h 3641"/>
                <a:gd name="T50" fmla="*/ 1730 w 5778"/>
                <a:gd name="T51" fmla="*/ 1496 h 3641"/>
                <a:gd name="T52" fmla="*/ 1523 w 5778"/>
                <a:gd name="T53" fmla="*/ 1694 h 3641"/>
                <a:gd name="T54" fmla="*/ 1332 w 5778"/>
                <a:gd name="T55" fmla="*/ 1907 h 3641"/>
                <a:gd name="T56" fmla="*/ 1158 w 5778"/>
                <a:gd name="T57" fmla="*/ 2132 h 3641"/>
                <a:gd name="T58" fmla="*/ 1002 w 5778"/>
                <a:gd name="T59" fmla="*/ 2368 h 3641"/>
                <a:gd name="T60" fmla="*/ 863 w 5778"/>
                <a:gd name="T61" fmla="*/ 2615 h 3641"/>
                <a:gd name="T62" fmla="*/ 743 w 5778"/>
                <a:gd name="T63" fmla="*/ 2869 h 3641"/>
                <a:gd name="T64" fmla="*/ 646 w 5778"/>
                <a:gd name="T65" fmla="*/ 3116 h 3641"/>
                <a:gd name="T66" fmla="*/ 574 w 5778"/>
                <a:gd name="T67" fmla="*/ 3339 h 3641"/>
                <a:gd name="T68" fmla="*/ 517 w 5778"/>
                <a:gd name="T69" fmla="*/ 3565 h 3641"/>
                <a:gd name="T70" fmla="*/ 9 w 5778"/>
                <a:gd name="T71" fmla="*/ 3546 h 3641"/>
                <a:gd name="T72" fmla="*/ 39 w 5778"/>
                <a:gd name="T73" fmla="*/ 3408 h 3641"/>
                <a:gd name="T74" fmla="*/ 73 w 5778"/>
                <a:gd name="T75" fmla="*/ 3271 h 3641"/>
                <a:gd name="T76" fmla="*/ 113 w 5778"/>
                <a:gd name="T77" fmla="*/ 3135 h 3641"/>
                <a:gd name="T78" fmla="*/ 156 w 5778"/>
                <a:gd name="T79" fmla="*/ 3000 h 3641"/>
                <a:gd name="T80" fmla="*/ 203 w 5778"/>
                <a:gd name="T81" fmla="*/ 2867 h 3641"/>
                <a:gd name="T82" fmla="*/ 325 w 5778"/>
                <a:gd name="T83" fmla="*/ 2574 h 3641"/>
                <a:gd name="T84" fmla="*/ 469 w 5778"/>
                <a:gd name="T85" fmla="*/ 2290 h 3641"/>
                <a:gd name="T86" fmla="*/ 632 w 5778"/>
                <a:gd name="T87" fmla="*/ 2015 h 3641"/>
                <a:gd name="T88" fmla="*/ 814 w 5778"/>
                <a:gd name="T89" fmla="*/ 1754 h 3641"/>
                <a:gd name="T90" fmla="*/ 1017 w 5778"/>
                <a:gd name="T91" fmla="*/ 1505 h 3641"/>
                <a:gd name="T92" fmla="*/ 1239 w 5778"/>
                <a:gd name="T93" fmla="*/ 1270 h 3641"/>
                <a:gd name="T94" fmla="*/ 1479 w 5778"/>
                <a:gd name="T95" fmla="*/ 1050 h 3641"/>
                <a:gd name="T96" fmla="*/ 1737 w 5778"/>
                <a:gd name="T97" fmla="*/ 847 h 3641"/>
                <a:gd name="T98" fmla="*/ 2012 w 5778"/>
                <a:gd name="T99" fmla="*/ 662 h 3641"/>
                <a:gd name="T100" fmla="*/ 2305 w 5778"/>
                <a:gd name="T101" fmla="*/ 497 h 3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78" h="3641">
                  <a:moveTo>
                    <a:pt x="2509" y="397"/>
                  </a:moveTo>
                  <a:lnTo>
                    <a:pt x="2610" y="352"/>
                  </a:lnTo>
                  <a:lnTo>
                    <a:pt x="2711" y="311"/>
                  </a:lnTo>
                  <a:lnTo>
                    <a:pt x="2813" y="271"/>
                  </a:lnTo>
                  <a:lnTo>
                    <a:pt x="2915" y="235"/>
                  </a:lnTo>
                  <a:lnTo>
                    <a:pt x="3018" y="202"/>
                  </a:lnTo>
                  <a:lnTo>
                    <a:pt x="3120" y="171"/>
                  </a:lnTo>
                  <a:lnTo>
                    <a:pt x="3223" y="142"/>
                  </a:lnTo>
                  <a:lnTo>
                    <a:pt x="3327" y="117"/>
                  </a:lnTo>
                  <a:lnTo>
                    <a:pt x="3431" y="94"/>
                  </a:lnTo>
                  <a:lnTo>
                    <a:pt x="3535" y="74"/>
                  </a:lnTo>
                  <a:lnTo>
                    <a:pt x="3639" y="56"/>
                  </a:lnTo>
                  <a:lnTo>
                    <a:pt x="3743" y="39"/>
                  </a:lnTo>
                  <a:lnTo>
                    <a:pt x="3846" y="27"/>
                  </a:lnTo>
                  <a:lnTo>
                    <a:pt x="3950" y="16"/>
                  </a:lnTo>
                  <a:lnTo>
                    <a:pt x="4055" y="9"/>
                  </a:lnTo>
                  <a:lnTo>
                    <a:pt x="4159" y="3"/>
                  </a:lnTo>
                  <a:lnTo>
                    <a:pt x="4263" y="0"/>
                  </a:lnTo>
                  <a:lnTo>
                    <a:pt x="4367" y="0"/>
                  </a:lnTo>
                  <a:lnTo>
                    <a:pt x="4469" y="2"/>
                  </a:lnTo>
                  <a:lnTo>
                    <a:pt x="4573" y="6"/>
                  </a:lnTo>
                  <a:lnTo>
                    <a:pt x="4676" y="13"/>
                  </a:lnTo>
                  <a:lnTo>
                    <a:pt x="4779" y="22"/>
                  </a:lnTo>
                  <a:lnTo>
                    <a:pt x="4881" y="34"/>
                  </a:lnTo>
                  <a:lnTo>
                    <a:pt x="4983" y="48"/>
                  </a:lnTo>
                  <a:lnTo>
                    <a:pt x="5085" y="65"/>
                  </a:lnTo>
                  <a:lnTo>
                    <a:pt x="5185" y="83"/>
                  </a:lnTo>
                  <a:lnTo>
                    <a:pt x="5285" y="104"/>
                  </a:lnTo>
                  <a:lnTo>
                    <a:pt x="5385" y="127"/>
                  </a:lnTo>
                  <a:lnTo>
                    <a:pt x="5485" y="153"/>
                  </a:lnTo>
                  <a:lnTo>
                    <a:pt x="5583" y="181"/>
                  </a:lnTo>
                  <a:lnTo>
                    <a:pt x="5680" y="211"/>
                  </a:lnTo>
                  <a:lnTo>
                    <a:pt x="5778" y="243"/>
                  </a:lnTo>
                  <a:lnTo>
                    <a:pt x="5602" y="713"/>
                  </a:lnTo>
                  <a:lnTo>
                    <a:pt x="5516" y="685"/>
                  </a:lnTo>
                  <a:lnTo>
                    <a:pt x="5429" y="659"/>
                  </a:lnTo>
                  <a:lnTo>
                    <a:pt x="5343" y="635"/>
                  </a:lnTo>
                  <a:lnTo>
                    <a:pt x="5255" y="612"/>
                  </a:lnTo>
                  <a:lnTo>
                    <a:pt x="5167" y="591"/>
                  </a:lnTo>
                  <a:lnTo>
                    <a:pt x="5079" y="573"/>
                  </a:lnTo>
                  <a:lnTo>
                    <a:pt x="4989" y="557"/>
                  </a:lnTo>
                  <a:lnTo>
                    <a:pt x="4900" y="543"/>
                  </a:lnTo>
                  <a:lnTo>
                    <a:pt x="4809" y="531"/>
                  </a:lnTo>
                  <a:lnTo>
                    <a:pt x="4720" y="521"/>
                  </a:lnTo>
                  <a:lnTo>
                    <a:pt x="4629" y="513"/>
                  </a:lnTo>
                  <a:lnTo>
                    <a:pt x="4538" y="507"/>
                  </a:lnTo>
                  <a:lnTo>
                    <a:pt x="4447" y="504"/>
                  </a:lnTo>
                  <a:lnTo>
                    <a:pt x="4356" y="502"/>
                  </a:lnTo>
                  <a:lnTo>
                    <a:pt x="4264" y="503"/>
                  </a:lnTo>
                  <a:lnTo>
                    <a:pt x="4172" y="505"/>
                  </a:lnTo>
                  <a:lnTo>
                    <a:pt x="4080" y="510"/>
                  </a:lnTo>
                  <a:lnTo>
                    <a:pt x="3989" y="517"/>
                  </a:lnTo>
                  <a:lnTo>
                    <a:pt x="3897" y="526"/>
                  </a:lnTo>
                  <a:lnTo>
                    <a:pt x="3805" y="538"/>
                  </a:lnTo>
                  <a:lnTo>
                    <a:pt x="3713" y="551"/>
                  </a:lnTo>
                  <a:lnTo>
                    <a:pt x="3622" y="567"/>
                  </a:lnTo>
                  <a:lnTo>
                    <a:pt x="3530" y="585"/>
                  </a:lnTo>
                  <a:lnTo>
                    <a:pt x="3438" y="606"/>
                  </a:lnTo>
                  <a:lnTo>
                    <a:pt x="3347" y="629"/>
                  </a:lnTo>
                  <a:lnTo>
                    <a:pt x="3256" y="654"/>
                  </a:lnTo>
                  <a:lnTo>
                    <a:pt x="3166" y="681"/>
                  </a:lnTo>
                  <a:lnTo>
                    <a:pt x="3075" y="711"/>
                  </a:lnTo>
                  <a:lnTo>
                    <a:pt x="2984" y="743"/>
                  </a:lnTo>
                  <a:lnTo>
                    <a:pt x="2895" y="777"/>
                  </a:lnTo>
                  <a:lnTo>
                    <a:pt x="2806" y="814"/>
                  </a:lnTo>
                  <a:lnTo>
                    <a:pt x="2717" y="854"/>
                  </a:lnTo>
                  <a:lnTo>
                    <a:pt x="2625" y="896"/>
                  </a:lnTo>
                  <a:lnTo>
                    <a:pt x="2536" y="942"/>
                  </a:lnTo>
                  <a:lnTo>
                    <a:pt x="2447" y="988"/>
                  </a:lnTo>
                  <a:lnTo>
                    <a:pt x="2361" y="1037"/>
                  </a:lnTo>
                  <a:lnTo>
                    <a:pt x="2276" y="1089"/>
                  </a:lnTo>
                  <a:lnTo>
                    <a:pt x="2193" y="1141"/>
                  </a:lnTo>
                  <a:lnTo>
                    <a:pt x="2111" y="1196"/>
                  </a:lnTo>
                  <a:lnTo>
                    <a:pt x="2031" y="1252"/>
                  </a:lnTo>
                  <a:lnTo>
                    <a:pt x="1954" y="1311"/>
                  </a:lnTo>
                  <a:lnTo>
                    <a:pt x="1877" y="1370"/>
                  </a:lnTo>
                  <a:lnTo>
                    <a:pt x="1803" y="1432"/>
                  </a:lnTo>
                  <a:lnTo>
                    <a:pt x="1730" y="1496"/>
                  </a:lnTo>
                  <a:lnTo>
                    <a:pt x="1659" y="1560"/>
                  </a:lnTo>
                  <a:lnTo>
                    <a:pt x="1590" y="1627"/>
                  </a:lnTo>
                  <a:lnTo>
                    <a:pt x="1523" y="1694"/>
                  </a:lnTo>
                  <a:lnTo>
                    <a:pt x="1458" y="1764"/>
                  </a:lnTo>
                  <a:lnTo>
                    <a:pt x="1394" y="1836"/>
                  </a:lnTo>
                  <a:lnTo>
                    <a:pt x="1332" y="1907"/>
                  </a:lnTo>
                  <a:lnTo>
                    <a:pt x="1272" y="1981"/>
                  </a:lnTo>
                  <a:lnTo>
                    <a:pt x="1215" y="2056"/>
                  </a:lnTo>
                  <a:lnTo>
                    <a:pt x="1158" y="2132"/>
                  </a:lnTo>
                  <a:lnTo>
                    <a:pt x="1104" y="2210"/>
                  </a:lnTo>
                  <a:lnTo>
                    <a:pt x="1052" y="2289"/>
                  </a:lnTo>
                  <a:lnTo>
                    <a:pt x="1002" y="2368"/>
                  </a:lnTo>
                  <a:lnTo>
                    <a:pt x="954" y="2449"/>
                  </a:lnTo>
                  <a:lnTo>
                    <a:pt x="907" y="2531"/>
                  </a:lnTo>
                  <a:lnTo>
                    <a:pt x="863" y="2615"/>
                  </a:lnTo>
                  <a:lnTo>
                    <a:pt x="820" y="2698"/>
                  </a:lnTo>
                  <a:lnTo>
                    <a:pt x="780" y="2783"/>
                  </a:lnTo>
                  <a:lnTo>
                    <a:pt x="743" y="2869"/>
                  </a:lnTo>
                  <a:lnTo>
                    <a:pt x="706" y="2956"/>
                  </a:lnTo>
                  <a:lnTo>
                    <a:pt x="672" y="3044"/>
                  </a:lnTo>
                  <a:lnTo>
                    <a:pt x="646" y="3116"/>
                  </a:lnTo>
                  <a:lnTo>
                    <a:pt x="621" y="3190"/>
                  </a:lnTo>
                  <a:lnTo>
                    <a:pt x="597" y="3265"/>
                  </a:lnTo>
                  <a:lnTo>
                    <a:pt x="574" y="3339"/>
                  </a:lnTo>
                  <a:lnTo>
                    <a:pt x="554" y="3414"/>
                  </a:lnTo>
                  <a:lnTo>
                    <a:pt x="535" y="3490"/>
                  </a:lnTo>
                  <a:lnTo>
                    <a:pt x="517" y="3565"/>
                  </a:lnTo>
                  <a:lnTo>
                    <a:pt x="501" y="3641"/>
                  </a:lnTo>
                  <a:lnTo>
                    <a:pt x="0" y="3593"/>
                  </a:lnTo>
                  <a:lnTo>
                    <a:pt x="9" y="3546"/>
                  </a:lnTo>
                  <a:lnTo>
                    <a:pt x="18" y="3500"/>
                  </a:lnTo>
                  <a:lnTo>
                    <a:pt x="28" y="3454"/>
                  </a:lnTo>
                  <a:lnTo>
                    <a:pt x="39" y="3408"/>
                  </a:lnTo>
                  <a:lnTo>
                    <a:pt x="50" y="3362"/>
                  </a:lnTo>
                  <a:lnTo>
                    <a:pt x="61" y="3316"/>
                  </a:lnTo>
                  <a:lnTo>
                    <a:pt x="73" y="3271"/>
                  </a:lnTo>
                  <a:lnTo>
                    <a:pt x="86" y="3225"/>
                  </a:lnTo>
                  <a:lnTo>
                    <a:pt x="99" y="3180"/>
                  </a:lnTo>
                  <a:lnTo>
                    <a:pt x="113" y="3135"/>
                  </a:lnTo>
                  <a:lnTo>
                    <a:pt x="127" y="3090"/>
                  </a:lnTo>
                  <a:lnTo>
                    <a:pt x="141" y="3046"/>
                  </a:lnTo>
                  <a:lnTo>
                    <a:pt x="156" y="3000"/>
                  </a:lnTo>
                  <a:lnTo>
                    <a:pt x="171" y="2956"/>
                  </a:lnTo>
                  <a:lnTo>
                    <a:pt x="187" y="2911"/>
                  </a:lnTo>
                  <a:lnTo>
                    <a:pt x="203" y="2867"/>
                  </a:lnTo>
                  <a:lnTo>
                    <a:pt x="242" y="2768"/>
                  </a:lnTo>
                  <a:lnTo>
                    <a:pt x="282" y="2671"/>
                  </a:lnTo>
                  <a:lnTo>
                    <a:pt x="325" y="2574"/>
                  </a:lnTo>
                  <a:lnTo>
                    <a:pt x="371" y="2478"/>
                  </a:lnTo>
                  <a:lnTo>
                    <a:pt x="418" y="2384"/>
                  </a:lnTo>
                  <a:lnTo>
                    <a:pt x="469" y="2290"/>
                  </a:lnTo>
                  <a:lnTo>
                    <a:pt x="520" y="2197"/>
                  </a:lnTo>
                  <a:lnTo>
                    <a:pt x="574" y="2106"/>
                  </a:lnTo>
                  <a:lnTo>
                    <a:pt x="632" y="2015"/>
                  </a:lnTo>
                  <a:lnTo>
                    <a:pt x="690" y="1926"/>
                  </a:lnTo>
                  <a:lnTo>
                    <a:pt x="751" y="1840"/>
                  </a:lnTo>
                  <a:lnTo>
                    <a:pt x="814" y="1754"/>
                  </a:lnTo>
                  <a:lnTo>
                    <a:pt x="880" y="1669"/>
                  </a:lnTo>
                  <a:lnTo>
                    <a:pt x="947" y="1586"/>
                  </a:lnTo>
                  <a:lnTo>
                    <a:pt x="1017" y="1505"/>
                  </a:lnTo>
                  <a:lnTo>
                    <a:pt x="1089" y="1424"/>
                  </a:lnTo>
                  <a:lnTo>
                    <a:pt x="1162" y="1346"/>
                  </a:lnTo>
                  <a:lnTo>
                    <a:pt x="1239" y="1270"/>
                  </a:lnTo>
                  <a:lnTo>
                    <a:pt x="1317" y="1195"/>
                  </a:lnTo>
                  <a:lnTo>
                    <a:pt x="1396" y="1121"/>
                  </a:lnTo>
                  <a:lnTo>
                    <a:pt x="1479" y="1050"/>
                  </a:lnTo>
                  <a:lnTo>
                    <a:pt x="1563" y="980"/>
                  </a:lnTo>
                  <a:lnTo>
                    <a:pt x="1648" y="912"/>
                  </a:lnTo>
                  <a:lnTo>
                    <a:pt x="1737" y="847"/>
                  </a:lnTo>
                  <a:lnTo>
                    <a:pt x="1827" y="783"/>
                  </a:lnTo>
                  <a:lnTo>
                    <a:pt x="1918" y="722"/>
                  </a:lnTo>
                  <a:lnTo>
                    <a:pt x="2012" y="662"/>
                  </a:lnTo>
                  <a:lnTo>
                    <a:pt x="2108" y="604"/>
                  </a:lnTo>
                  <a:lnTo>
                    <a:pt x="2206" y="549"/>
                  </a:lnTo>
                  <a:lnTo>
                    <a:pt x="2305" y="497"/>
                  </a:lnTo>
                  <a:lnTo>
                    <a:pt x="2406" y="445"/>
                  </a:lnTo>
                  <a:lnTo>
                    <a:pt x="2509" y="39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4792484" y="501214"/>
              <a:ext cx="409907" cy="409907"/>
            </a:xfrm>
            <a:custGeom>
              <a:avLst/>
              <a:gdLst>
                <a:gd name="T0" fmla="*/ 3703 w 6149"/>
                <a:gd name="T1" fmla="*/ 881 h 6155"/>
                <a:gd name="T2" fmla="*/ 3955 w 6149"/>
                <a:gd name="T3" fmla="*/ 982 h 6155"/>
                <a:gd name="T4" fmla="*/ 4192 w 6149"/>
                <a:gd name="T5" fmla="*/ 1111 h 6155"/>
                <a:gd name="T6" fmla="*/ 4917 w 6149"/>
                <a:gd name="T7" fmla="*/ 1825 h 6155"/>
                <a:gd name="T8" fmla="*/ 5047 w 6149"/>
                <a:gd name="T9" fmla="*/ 2056 h 6155"/>
                <a:gd name="T10" fmla="*/ 5150 w 6149"/>
                <a:gd name="T11" fmla="*/ 2304 h 6155"/>
                <a:gd name="T12" fmla="*/ 5224 w 6149"/>
                <a:gd name="T13" fmla="*/ 2564 h 6155"/>
                <a:gd name="T14" fmla="*/ 5251 w 6149"/>
                <a:gd name="T15" fmla="*/ 3495 h 6155"/>
                <a:gd name="T16" fmla="*/ 5204 w 6149"/>
                <a:gd name="T17" fmla="*/ 3658 h 6155"/>
                <a:gd name="T18" fmla="*/ 5118 w 6149"/>
                <a:gd name="T19" fmla="*/ 3918 h 6155"/>
                <a:gd name="T20" fmla="*/ 5003 w 6149"/>
                <a:gd name="T21" fmla="*/ 4165 h 6155"/>
                <a:gd name="T22" fmla="*/ 4964 w 6149"/>
                <a:gd name="T23" fmla="*/ 5538 h 6155"/>
                <a:gd name="T24" fmla="*/ 4159 w 6149"/>
                <a:gd name="T25" fmla="*/ 5048 h 6155"/>
                <a:gd name="T26" fmla="*/ 3924 w 6149"/>
                <a:gd name="T27" fmla="*/ 5171 h 6155"/>
                <a:gd name="T28" fmla="*/ 3673 w 6149"/>
                <a:gd name="T29" fmla="*/ 5266 h 6155"/>
                <a:gd name="T30" fmla="*/ 2658 w 6149"/>
                <a:gd name="T31" fmla="*/ 5352 h 6155"/>
                <a:gd name="T32" fmla="*/ 2375 w 6149"/>
                <a:gd name="T33" fmla="*/ 5295 h 6155"/>
                <a:gd name="T34" fmla="*/ 2106 w 6149"/>
                <a:gd name="T35" fmla="*/ 5203 h 6155"/>
                <a:gd name="T36" fmla="*/ 1851 w 6149"/>
                <a:gd name="T37" fmla="*/ 5081 h 6155"/>
                <a:gd name="T38" fmla="*/ 1090 w 6149"/>
                <a:gd name="T39" fmla="*/ 4393 h 6155"/>
                <a:gd name="T40" fmla="*/ 936 w 6149"/>
                <a:gd name="T41" fmla="*/ 4139 h 6155"/>
                <a:gd name="T42" fmla="*/ 815 w 6149"/>
                <a:gd name="T43" fmla="*/ 3866 h 6155"/>
                <a:gd name="T44" fmla="*/ 729 w 6149"/>
                <a:gd name="T45" fmla="*/ 3575 h 6155"/>
                <a:gd name="T46" fmla="*/ 734 w 6149"/>
                <a:gd name="T47" fmla="*/ 2542 h 6155"/>
                <a:gd name="T48" fmla="*/ 822 w 6149"/>
                <a:gd name="T49" fmla="*/ 2251 h 6155"/>
                <a:gd name="T50" fmla="*/ 947 w 6149"/>
                <a:gd name="T51" fmla="*/ 1979 h 6155"/>
                <a:gd name="T52" fmla="*/ 552 w 6149"/>
                <a:gd name="T53" fmla="*/ 1273 h 6155"/>
                <a:gd name="T54" fmla="*/ 1870 w 6149"/>
                <a:gd name="T55" fmla="*/ 1047 h 6155"/>
                <a:gd name="T56" fmla="*/ 2129 w 6149"/>
                <a:gd name="T57" fmla="*/ 925 h 6155"/>
                <a:gd name="T58" fmla="*/ 2406 w 6149"/>
                <a:gd name="T59" fmla="*/ 835 h 6155"/>
                <a:gd name="T60" fmla="*/ 3477 w 6149"/>
                <a:gd name="T61" fmla="*/ 0 h 6155"/>
                <a:gd name="T62" fmla="*/ 3121 w 6149"/>
                <a:gd name="T63" fmla="*/ 2007 h 6155"/>
                <a:gd name="T64" fmla="*/ 3376 w 6149"/>
                <a:gd name="T65" fmla="*/ 2075 h 6155"/>
                <a:gd name="T66" fmla="*/ 3602 w 6149"/>
                <a:gd name="T67" fmla="*/ 2200 h 6155"/>
                <a:gd name="T68" fmla="*/ 3790 w 6149"/>
                <a:gd name="T69" fmla="*/ 2373 h 6155"/>
                <a:gd name="T70" fmla="*/ 3933 w 6149"/>
                <a:gd name="T71" fmla="*/ 2588 h 6155"/>
                <a:gd name="T72" fmla="*/ 4021 w 6149"/>
                <a:gd name="T73" fmla="*/ 2835 h 6155"/>
                <a:gd name="T74" fmla="*/ 4047 w 6149"/>
                <a:gd name="T75" fmla="*/ 3105 h 6155"/>
                <a:gd name="T76" fmla="*/ 4004 w 6149"/>
                <a:gd name="T77" fmla="*/ 3369 h 6155"/>
                <a:gd name="T78" fmla="*/ 3901 w 6149"/>
                <a:gd name="T79" fmla="*/ 3609 h 6155"/>
                <a:gd name="T80" fmla="*/ 3746 w 6149"/>
                <a:gd name="T81" fmla="*/ 3813 h 6155"/>
                <a:gd name="T82" fmla="*/ 3547 w 6149"/>
                <a:gd name="T83" fmla="*/ 3975 h 6155"/>
                <a:gd name="T84" fmla="*/ 3312 w 6149"/>
                <a:gd name="T85" fmla="*/ 4086 h 6155"/>
                <a:gd name="T86" fmla="*/ 3050 w 6149"/>
                <a:gd name="T87" fmla="*/ 4137 h 6155"/>
                <a:gd name="T88" fmla="*/ 2779 w 6149"/>
                <a:gd name="T89" fmla="*/ 4122 h 6155"/>
                <a:gd name="T90" fmla="*/ 2529 w 6149"/>
                <a:gd name="T91" fmla="*/ 4042 h 6155"/>
                <a:gd name="T92" fmla="*/ 2310 w 6149"/>
                <a:gd name="T93" fmla="*/ 3907 h 6155"/>
                <a:gd name="T94" fmla="*/ 2130 w 6149"/>
                <a:gd name="T95" fmla="*/ 3725 h 6155"/>
                <a:gd name="T96" fmla="*/ 1998 w 6149"/>
                <a:gd name="T97" fmla="*/ 3503 h 6155"/>
                <a:gd name="T98" fmla="*/ 1922 w 6149"/>
                <a:gd name="T99" fmla="*/ 3250 h 6155"/>
                <a:gd name="T100" fmla="*/ 1910 w 6149"/>
                <a:gd name="T101" fmla="*/ 2978 h 6155"/>
                <a:gd name="T102" fmla="*/ 1965 w 6149"/>
                <a:gd name="T103" fmla="*/ 2718 h 6155"/>
                <a:gd name="T104" fmla="*/ 2078 w 6149"/>
                <a:gd name="T105" fmla="*/ 2485 h 6155"/>
                <a:gd name="T106" fmla="*/ 2244 w 6149"/>
                <a:gd name="T107" fmla="*/ 2289 h 6155"/>
                <a:gd name="T108" fmla="*/ 2450 w 6149"/>
                <a:gd name="T109" fmla="*/ 2136 h 6155"/>
                <a:gd name="T110" fmla="*/ 2691 w 6149"/>
                <a:gd name="T111" fmla="*/ 2036 h 6155"/>
                <a:gd name="T112" fmla="*/ 2958 w 6149"/>
                <a:gd name="T113" fmla="*/ 1998 h 6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49" h="6155">
                  <a:moveTo>
                    <a:pt x="3492" y="821"/>
                  </a:moveTo>
                  <a:lnTo>
                    <a:pt x="3545" y="834"/>
                  </a:lnTo>
                  <a:lnTo>
                    <a:pt x="3598" y="849"/>
                  </a:lnTo>
                  <a:lnTo>
                    <a:pt x="3651" y="865"/>
                  </a:lnTo>
                  <a:lnTo>
                    <a:pt x="3703" y="881"/>
                  </a:lnTo>
                  <a:lnTo>
                    <a:pt x="3754" y="899"/>
                  </a:lnTo>
                  <a:lnTo>
                    <a:pt x="3806" y="918"/>
                  </a:lnTo>
                  <a:lnTo>
                    <a:pt x="3856" y="938"/>
                  </a:lnTo>
                  <a:lnTo>
                    <a:pt x="3905" y="960"/>
                  </a:lnTo>
                  <a:lnTo>
                    <a:pt x="3955" y="982"/>
                  </a:lnTo>
                  <a:lnTo>
                    <a:pt x="4003" y="1005"/>
                  </a:lnTo>
                  <a:lnTo>
                    <a:pt x="4052" y="1030"/>
                  </a:lnTo>
                  <a:lnTo>
                    <a:pt x="4099" y="1055"/>
                  </a:lnTo>
                  <a:lnTo>
                    <a:pt x="4145" y="1083"/>
                  </a:lnTo>
                  <a:lnTo>
                    <a:pt x="4192" y="1111"/>
                  </a:lnTo>
                  <a:lnTo>
                    <a:pt x="4237" y="1139"/>
                  </a:lnTo>
                  <a:lnTo>
                    <a:pt x="4281" y="1169"/>
                  </a:lnTo>
                  <a:lnTo>
                    <a:pt x="4877" y="552"/>
                  </a:lnTo>
                  <a:lnTo>
                    <a:pt x="5534" y="1187"/>
                  </a:lnTo>
                  <a:lnTo>
                    <a:pt x="4917" y="1825"/>
                  </a:lnTo>
                  <a:lnTo>
                    <a:pt x="4944" y="1871"/>
                  </a:lnTo>
                  <a:lnTo>
                    <a:pt x="4971" y="1916"/>
                  </a:lnTo>
                  <a:lnTo>
                    <a:pt x="4997" y="1963"/>
                  </a:lnTo>
                  <a:lnTo>
                    <a:pt x="5023" y="2009"/>
                  </a:lnTo>
                  <a:lnTo>
                    <a:pt x="5047" y="2056"/>
                  </a:lnTo>
                  <a:lnTo>
                    <a:pt x="5069" y="2105"/>
                  </a:lnTo>
                  <a:lnTo>
                    <a:pt x="5091" y="2154"/>
                  </a:lnTo>
                  <a:lnTo>
                    <a:pt x="5111" y="2203"/>
                  </a:lnTo>
                  <a:lnTo>
                    <a:pt x="5131" y="2253"/>
                  </a:lnTo>
                  <a:lnTo>
                    <a:pt x="5150" y="2304"/>
                  </a:lnTo>
                  <a:lnTo>
                    <a:pt x="5167" y="2355"/>
                  </a:lnTo>
                  <a:lnTo>
                    <a:pt x="5183" y="2407"/>
                  </a:lnTo>
                  <a:lnTo>
                    <a:pt x="5198" y="2459"/>
                  </a:lnTo>
                  <a:lnTo>
                    <a:pt x="5212" y="2512"/>
                  </a:lnTo>
                  <a:lnTo>
                    <a:pt x="5224" y="2564"/>
                  </a:lnTo>
                  <a:lnTo>
                    <a:pt x="5235" y="2618"/>
                  </a:lnTo>
                  <a:lnTo>
                    <a:pt x="5235" y="2583"/>
                  </a:lnTo>
                  <a:lnTo>
                    <a:pt x="6134" y="2567"/>
                  </a:lnTo>
                  <a:lnTo>
                    <a:pt x="6149" y="3480"/>
                  </a:lnTo>
                  <a:lnTo>
                    <a:pt x="5251" y="3495"/>
                  </a:lnTo>
                  <a:lnTo>
                    <a:pt x="5250" y="3440"/>
                  </a:lnTo>
                  <a:lnTo>
                    <a:pt x="5240" y="3495"/>
                  </a:lnTo>
                  <a:lnTo>
                    <a:pt x="5229" y="3550"/>
                  </a:lnTo>
                  <a:lnTo>
                    <a:pt x="5217" y="3604"/>
                  </a:lnTo>
                  <a:lnTo>
                    <a:pt x="5204" y="3658"/>
                  </a:lnTo>
                  <a:lnTo>
                    <a:pt x="5189" y="3711"/>
                  </a:lnTo>
                  <a:lnTo>
                    <a:pt x="5173" y="3764"/>
                  </a:lnTo>
                  <a:lnTo>
                    <a:pt x="5156" y="3816"/>
                  </a:lnTo>
                  <a:lnTo>
                    <a:pt x="5138" y="3868"/>
                  </a:lnTo>
                  <a:lnTo>
                    <a:pt x="5118" y="3918"/>
                  </a:lnTo>
                  <a:lnTo>
                    <a:pt x="5097" y="3969"/>
                  </a:lnTo>
                  <a:lnTo>
                    <a:pt x="5075" y="4019"/>
                  </a:lnTo>
                  <a:lnTo>
                    <a:pt x="5053" y="4069"/>
                  </a:lnTo>
                  <a:lnTo>
                    <a:pt x="5029" y="4117"/>
                  </a:lnTo>
                  <a:lnTo>
                    <a:pt x="5003" y="4165"/>
                  </a:lnTo>
                  <a:lnTo>
                    <a:pt x="4977" y="4212"/>
                  </a:lnTo>
                  <a:lnTo>
                    <a:pt x="4949" y="4258"/>
                  </a:lnTo>
                  <a:lnTo>
                    <a:pt x="4952" y="4256"/>
                  </a:lnTo>
                  <a:lnTo>
                    <a:pt x="5598" y="4881"/>
                  </a:lnTo>
                  <a:lnTo>
                    <a:pt x="4964" y="5538"/>
                  </a:lnTo>
                  <a:lnTo>
                    <a:pt x="4335" y="4930"/>
                  </a:lnTo>
                  <a:lnTo>
                    <a:pt x="4293" y="4961"/>
                  </a:lnTo>
                  <a:lnTo>
                    <a:pt x="4248" y="4991"/>
                  </a:lnTo>
                  <a:lnTo>
                    <a:pt x="4204" y="5019"/>
                  </a:lnTo>
                  <a:lnTo>
                    <a:pt x="4159" y="5048"/>
                  </a:lnTo>
                  <a:lnTo>
                    <a:pt x="4113" y="5074"/>
                  </a:lnTo>
                  <a:lnTo>
                    <a:pt x="4067" y="5100"/>
                  </a:lnTo>
                  <a:lnTo>
                    <a:pt x="4020" y="5124"/>
                  </a:lnTo>
                  <a:lnTo>
                    <a:pt x="3972" y="5147"/>
                  </a:lnTo>
                  <a:lnTo>
                    <a:pt x="3924" y="5171"/>
                  </a:lnTo>
                  <a:lnTo>
                    <a:pt x="3875" y="5192"/>
                  </a:lnTo>
                  <a:lnTo>
                    <a:pt x="3826" y="5212"/>
                  </a:lnTo>
                  <a:lnTo>
                    <a:pt x="3775" y="5231"/>
                  </a:lnTo>
                  <a:lnTo>
                    <a:pt x="3725" y="5249"/>
                  </a:lnTo>
                  <a:lnTo>
                    <a:pt x="3673" y="5266"/>
                  </a:lnTo>
                  <a:lnTo>
                    <a:pt x="3622" y="5283"/>
                  </a:lnTo>
                  <a:lnTo>
                    <a:pt x="3570" y="5297"/>
                  </a:lnTo>
                  <a:lnTo>
                    <a:pt x="3585" y="6138"/>
                  </a:lnTo>
                  <a:lnTo>
                    <a:pt x="2672" y="6155"/>
                  </a:lnTo>
                  <a:lnTo>
                    <a:pt x="2658" y="5352"/>
                  </a:lnTo>
                  <a:lnTo>
                    <a:pt x="2601" y="5343"/>
                  </a:lnTo>
                  <a:lnTo>
                    <a:pt x="2543" y="5333"/>
                  </a:lnTo>
                  <a:lnTo>
                    <a:pt x="2487" y="5322"/>
                  </a:lnTo>
                  <a:lnTo>
                    <a:pt x="2430" y="5309"/>
                  </a:lnTo>
                  <a:lnTo>
                    <a:pt x="2375" y="5295"/>
                  </a:lnTo>
                  <a:lnTo>
                    <a:pt x="2319" y="5279"/>
                  </a:lnTo>
                  <a:lnTo>
                    <a:pt x="2265" y="5261"/>
                  </a:lnTo>
                  <a:lnTo>
                    <a:pt x="2211" y="5243"/>
                  </a:lnTo>
                  <a:lnTo>
                    <a:pt x="2158" y="5224"/>
                  </a:lnTo>
                  <a:lnTo>
                    <a:pt x="2106" y="5203"/>
                  </a:lnTo>
                  <a:lnTo>
                    <a:pt x="2053" y="5181"/>
                  </a:lnTo>
                  <a:lnTo>
                    <a:pt x="2002" y="5158"/>
                  </a:lnTo>
                  <a:lnTo>
                    <a:pt x="1951" y="5133"/>
                  </a:lnTo>
                  <a:lnTo>
                    <a:pt x="1901" y="5107"/>
                  </a:lnTo>
                  <a:lnTo>
                    <a:pt x="1851" y="5081"/>
                  </a:lnTo>
                  <a:lnTo>
                    <a:pt x="1803" y="5053"/>
                  </a:lnTo>
                  <a:lnTo>
                    <a:pt x="1272" y="5603"/>
                  </a:lnTo>
                  <a:lnTo>
                    <a:pt x="615" y="4968"/>
                  </a:lnTo>
                  <a:lnTo>
                    <a:pt x="1125" y="4440"/>
                  </a:lnTo>
                  <a:lnTo>
                    <a:pt x="1090" y="4393"/>
                  </a:lnTo>
                  <a:lnTo>
                    <a:pt x="1057" y="4343"/>
                  </a:lnTo>
                  <a:lnTo>
                    <a:pt x="1025" y="4294"/>
                  </a:lnTo>
                  <a:lnTo>
                    <a:pt x="994" y="4243"/>
                  </a:lnTo>
                  <a:lnTo>
                    <a:pt x="964" y="4192"/>
                  </a:lnTo>
                  <a:lnTo>
                    <a:pt x="936" y="4139"/>
                  </a:lnTo>
                  <a:lnTo>
                    <a:pt x="909" y="4086"/>
                  </a:lnTo>
                  <a:lnTo>
                    <a:pt x="883" y="4032"/>
                  </a:lnTo>
                  <a:lnTo>
                    <a:pt x="859" y="3977"/>
                  </a:lnTo>
                  <a:lnTo>
                    <a:pt x="836" y="3922"/>
                  </a:lnTo>
                  <a:lnTo>
                    <a:pt x="815" y="3866"/>
                  </a:lnTo>
                  <a:lnTo>
                    <a:pt x="795" y="3808"/>
                  </a:lnTo>
                  <a:lnTo>
                    <a:pt x="776" y="3751"/>
                  </a:lnTo>
                  <a:lnTo>
                    <a:pt x="758" y="3693"/>
                  </a:lnTo>
                  <a:lnTo>
                    <a:pt x="743" y="3634"/>
                  </a:lnTo>
                  <a:lnTo>
                    <a:pt x="729" y="3575"/>
                  </a:lnTo>
                  <a:lnTo>
                    <a:pt x="15" y="3587"/>
                  </a:lnTo>
                  <a:lnTo>
                    <a:pt x="0" y="2674"/>
                  </a:lnTo>
                  <a:lnTo>
                    <a:pt x="709" y="2662"/>
                  </a:lnTo>
                  <a:lnTo>
                    <a:pt x="721" y="2601"/>
                  </a:lnTo>
                  <a:lnTo>
                    <a:pt x="734" y="2542"/>
                  </a:lnTo>
                  <a:lnTo>
                    <a:pt x="748" y="2482"/>
                  </a:lnTo>
                  <a:lnTo>
                    <a:pt x="764" y="2424"/>
                  </a:lnTo>
                  <a:lnTo>
                    <a:pt x="783" y="2365"/>
                  </a:lnTo>
                  <a:lnTo>
                    <a:pt x="802" y="2308"/>
                  </a:lnTo>
                  <a:lnTo>
                    <a:pt x="822" y="2251"/>
                  </a:lnTo>
                  <a:lnTo>
                    <a:pt x="844" y="2196"/>
                  </a:lnTo>
                  <a:lnTo>
                    <a:pt x="868" y="2140"/>
                  </a:lnTo>
                  <a:lnTo>
                    <a:pt x="893" y="2086"/>
                  </a:lnTo>
                  <a:lnTo>
                    <a:pt x="919" y="2031"/>
                  </a:lnTo>
                  <a:lnTo>
                    <a:pt x="947" y="1979"/>
                  </a:lnTo>
                  <a:lnTo>
                    <a:pt x="976" y="1926"/>
                  </a:lnTo>
                  <a:lnTo>
                    <a:pt x="1006" y="1875"/>
                  </a:lnTo>
                  <a:lnTo>
                    <a:pt x="1038" y="1824"/>
                  </a:lnTo>
                  <a:lnTo>
                    <a:pt x="1070" y="1775"/>
                  </a:lnTo>
                  <a:lnTo>
                    <a:pt x="552" y="1273"/>
                  </a:lnTo>
                  <a:lnTo>
                    <a:pt x="1185" y="616"/>
                  </a:lnTo>
                  <a:lnTo>
                    <a:pt x="1722" y="1135"/>
                  </a:lnTo>
                  <a:lnTo>
                    <a:pt x="1771" y="1105"/>
                  </a:lnTo>
                  <a:lnTo>
                    <a:pt x="1819" y="1076"/>
                  </a:lnTo>
                  <a:lnTo>
                    <a:pt x="1870" y="1047"/>
                  </a:lnTo>
                  <a:lnTo>
                    <a:pt x="1920" y="1020"/>
                  </a:lnTo>
                  <a:lnTo>
                    <a:pt x="1970" y="995"/>
                  </a:lnTo>
                  <a:lnTo>
                    <a:pt x="2023" y="970"/>
                  </a:lnTo>
                  <a:lnTo>
                    <a:pt x="2075" y="946"/>
                  </a:lnTo>
                  <a:lnTo>
                    <a:pt x="2129" y="925"/>
                  </a:lnTo>
                  <a:lnTo>
                    <a:pt x="2183" y="904"/>
                  </a:lnTo>
                  <a:lnTo>
                    <a:pt x="2238" y="885"/>
                  </a:lnTo>
                  <a:lnTo>
                    <a:pt x="2293" y="867"/>
                  </a:lnTo>
                  <a:lnTo>
                    <a:pt x="2349" y="851"/>
                  </a:lnTo>
                  <a:lnTo>
                    <a:pt x="2406" y="835"/>
                  </a:lnTo>
                  <a:lnTo>
                    <a:pt x="2462" y="821"/>
                  </a:lnTo>
                  <a:lnTo>
                    <a:pt x="2520" y="809"/>
                  </a:lnTo>
                  <a:lnTo>
                    <a:pt x="2578" y="798"/>
                  </a:lnTo>
                  <a:lnTo>
                    <a:pt x="2565" y="16"/>
                  </a:lnTo>
                  <a:lnTo>
                    <a:pt x="3477" y="0"/>
                  </a:lnTo>
                  <a:lnTo>
                    <a:pt x="3492" y="821"/>
                  </a:lnTo>
                  <a:close/>
                  <a:moveTo>
                    <a:pt x="2958" y="1998"/>
                  </a:moveTo>
                  <a:lnTo>
                    <a:pt x="3013" y="1998"/>
                  </a:lnTo>
                  <a:lnTo>
                    <a:pt x="3067" y="2002"/>
                  </a:lnTo>
                  <a:lnTo>
                    <a:pt x="3121" y="2007"/>
                  </a:lnTo>
                  <a:lnTo>
                    <a:pt x="3173" y="2016"/>
                  </a:lnTo>
                  <a:lnTo>
                    <a:pt x="3226" y="2027"/>
                  </a:lnTo>
                  <a:lnTo>
                    <a:pt x="3277" y="2040"/>
                  </a:lnTo>
                  <a:lnTo>
                    <a:pt x="3327" y="2056"/>
                  </a:lnTo>
                  <a:lnTo>
                    <a:pt x="3376" y="2075"/>
                  </a:lnTo>
                  <a:lnTo>
                    <a:pt x="3423" y="2096"/>
                  </a:lnTo>
                  <a:lnTo>
                    <a:pt x="3470" y="2118"/>
                  </a:lnTo>
                  <a:lnTo>
                    <a:pt x="3515" y="2143"/>
                  </a:lnTo>
                  <a:lnTo>
                    <a:pt x="3560" y="2171"/>
                  </a:lnTo>
                  <a:lnTo>
                    <a:pt x="3602" y="2200"/>
                  </a:lnTo>
                  <a:lnTo>
                    <a:pt x="3643" y="2231"/>
                  </a:lnTo>
                  <a:lnTo>
                    <a:pt x="3683" y="2263"/>
                  </a:lnTo>
                  <a:lnTo>
                    <a:pt x="3720" y="2299"/>
                  </a:lnTo>
                  <a:lnTo>
                    <a:pt x="3756" y="2335"/>
                  </a:lnTo>
                  <a:lnTo>
                    <a:pt x="3790" y="2373"/>
                  </a:lnTo>
                  <a:lnTo>
                    <a:pt x="3823" y="2414"/>
                  </a:lnTo>
                  <a:lnTo>
                    <a:pt x="3853" y="2455"/>
                  </a:lnTo>
                  <a:lnTo>
                    <a:pt x="3882" y="2497"/>
                  </a:lnTo>
                  <a:lnTo>
                    <a:pt x="3908" y="2542"/>
                  </a:lnTo>
                  <a:lnTo>
                    <a:pt x="3933" y="2588"/>
                  </a:lnTo>
                  <a:lnTo>
                    <a:pt x="3955" y="2635"/>
                  </a:lnTo>
                  <a:lnTo>
                    <a:pt x="3975" y="2683"/>
                  </a:lnTo>
                  <a:lnTo>
                    <a:pt x="3993" y="2733"/>
                  </a:lnTo>
                  <a:lnTo>
                    <a:pt x="4008" y="2783"/>
                  </a:lnTo>
                  <a:lnTo>
                    <a:pt x="4021" y="2835"/>
                  </a:lnTo>
                  <a:lnTo>
                    <a:pt x="4031" y="2887"/>
                  </a:lnTo>
                  <a:lnTo>
                    <a:pt x="4039" y="2940"/>
                  </a:lnTo>
                  <a:lnTo>
                    <a:pt x="4045" y="2995"/>
                  </a:lnTo>
                  <a:lnTo>
                    <a:pt x="4047" y="3050"/>
                  </a:lnTo>
                  <a:lnTo>
                    <a:pt x="4047" y="3105"/>
                  </a:lnTo>
                  <a:lnTo>
                    <a:pt x="4043" y="3159"/>
                  </a:lnTo>
                  <a:lnTo>
                    <a:pt x="4037" y="3214"/>
                  </a:lnTo>
                  <a:lnTo>
                    <a:pt x="4028" y="3266"/>
                  </a:lnTo>
                  <a:lnTo>
                    <a:pt x="4017" y="3319"/>
                  </a:lnTo>
                  <a:lnTo>
                    <a:pt x="4004" y="3369"/>
                  </a:lnTo>
                  <a:lnTo>
                    <a:pt x="3988" y="3420"/>
                  </a:lnTo>
                  <a:lnTo>
                    <a:pt x="3970" y="3468"/>
                  </a:lnTo>
                  <a:lnTo>
                    <a:pt x="3949" y="3517"/>
                  </a:lnTo>
                  <a:lnTo>
                    <a:pt x="3927" y="3563"/>
                  </a:lnTo>
                  <a:lnTo>
                    <a:pt x="3901" y="3609"/>
                  </a:lnTo>
                  <a:lnTo>
                    <a:pt x="3874" y="3652"/>
                  </a:lnTo>
                  <a:lnTo>
                    <a:pt x="3845" y="3694"/>
                  </a:lnTo>
                  <a:lnTo>
                    <a:pt x="3814" y="3736"/>
                  </a:lnTo>
                  <a:lnTo>
                    <a:pt x="3781" y="3775"/>
                  </a:lnTo>
                  <a:lnTo>
                    <a:pt x="3746" y="3813"/>
                  </a:lnTo>
                  <a:lnTo>
                    <a:pt x="3710" y="3849"/>
                  </a:lnTo>
                  <a:lnTo>
                    <a:pt x="3671" y="3883"/>
                  </a:lnTo>
                  <a:lnTo>
                    <a:pt x="3632" y="3916"/>
                  </a:lnTo>
                  <a:lnTo>
                    <a:pt x="3590" y="3947"/>
                  </a:lnTo>
                  <a:lnTo>
                    <a:pt x="3547" y="3975"/>
                  </a:lnTo>
                  <a:lnTo>
                    <a:pt x="3503" y="4002"/>
                  </a:lnTo>
                  <a:lnTo>
                    <a:pt x="3458" y="4026"/>
                  </a:lnTo>
                  <a:lnTo>
                    <a:pt x="3410" y="4048"/>
                  </a:lnTo>
                  <a:lnTo>
                    <a:pt x="3362" y="4069"/>
                  </a:lnTo>
                  <a:lnTo>
                    <a:pt x="3312" y="4086"/>
                  </a:lnTo>
                  <a:lnTo>
                    <a:pt x="3262" y="4102"/>
                  </a:lnTo>
                  <a:lnTo>
                    <a:pt x="3211" y="4114"/>
                  </a:lnTo>
                  <a:lnTo>
                    <a:pt x="3158" y="4124"/>
                  </a:lnTo>
                  <a:lnTo>
                    <a:pt x="3105" y="4132"/>
                  </a:lnTo>
                  <a:lnTo>
                    <a:pt x="3050" y="4137"/>
                  </a:lnTo>
                  <a:lnTo>
                    <a:pt x="2995" y="4140"/>
                  </a:lnTo>
                  <a:lnTo>
                    <a:pt x="2940" y="4139"/>
                  </a:lnTo>
                  <a:lnTo>
                    <a:pt x="2886" y="4136"/>
                  </a:lnTo>
                  <a:lnTo>
                    <a:pt x="2833" y="4130"/>
                  </a:lnTo>
                  <a:lnTo>
                    <a:pt x="2779" y="4122"/>
                  </a:lnTo>
                  <a:lnTo>
                    <a:pt x="2728" y="4111"/>
                  </a:lnTo>
                  <a:lnTo>
                    <a:pt x="2676" y="4097"/>
                  </a:lnTo>
                  <a:lnTo>
                    <a:pt x="2626" y="4082"/>
                  </a:lnTo>
                  <a:lnTo>
                    <a:pt x="2577" y="4063"/>
                  </a:lnTo>
                  <a:lnTo>
                    <a:pt x="2529" y="4042"/>
                  </a:lnTo>
                  <a:lnTo>
                    <a:pt x="2483" y="4019"/>
                  </a:lnTo>
                  <a:lnTo>
                    <a:pt x="2437" y="3994"/>
                  </a:lnTo>
                  <a:lnTo>
                    <a:pt x="2394" y="3968"/>
                  </a:lnTo>
                  <a:lnTo>
                    <a:pt x="2352" y="3938"/>
                  </a:lnTo>
                  <a:lnTo>
                    <a:pt x="2310" y="3907"/>
                  </a:lnTo>
                  <a:lnTo>
                    <a:pt x="2271" y="3874"/>
                  </a:lnTo>
                  <a:lnTo>
                    <a:pt x="2233" y="3840"/>
                  </a:lnTo>
                  <a:lnTo>
                    <a:pt x="2197" y="3803"/>
                  </a:lnTo>
                  <a:lnTo>
                    <a:pt x="2163" y="3765"/>
                  </a:lnTo>
                  <a:lnTo>
                    <a:pt x="2130" y="3725"/>
                  </a:lnTo>
                  <a:lnTo>
                    <a:pt x="2099" y="3683"/>
                  </a:lnTo>
                  <a:lnTo>
                    <a:pt x="2071" y="3640"/>
                  </a:lnTo>
                  <a:lnTo>
                    <a:pt x="2044" y="3595"/>
                  </a:lnTo>
                  <a:lnTo>
                    <a:pt x="2020" y="3550"/>
                  </a:lnTo>
                  <a:lnTo>
                    <a:pt x="1998" y="3503"/>
                  </a:lnTo>
                  <a:lnTo>
                    <a:pt x="1977" y="3455"/>
                  </a:lnTo>
                  <a:lnTo>
                    <a:pt x="1960" y="3406"/>
                  </a:lnTo>
                  <a:lnTo>
                    <a:pt x="1945" y="3354"/>
                  </a:lnTo>
                  <a:lnTo>
                    <a:pt x="1932" y="3303"/>
                  </a:lnTo>
                  <a:lnTo>
                    <a:pt x="1922" y="3250"/>
                  </a:lnTo>
                  <a:lnTo>
                    <a:pt x="1914" y="3197"/>
                  </a:lnTo>
                  <a:lnTo>
                    <a:pt x="1909" y="3142"/>
                  </a:lnTo>
                  <a:lnTo>
                    <a:pt x="1906" y="3088"/>
                  </a:lnTo>
                  <a:lnTo>
                    <a:pt x="1907" y="3032"/>
                  </a:lnTo>
                  <a:lnTo>
                    <a:pt x="1910" y="2978"/>
                  </a:lnTo>
                  <a:lnTo>
                    <a:pt x="1916" y="2924"/>
                  </a:lnTo>
                  <a:lnTo>
                    <a:pt x="1924" y="2872"/>
                  </a:lnTo>
                  <a:lnTo>
                    <a:pt x="1935" y="2819"/>
                  </a:lnTo>
                  <a:lnTo>
                    <a:pt x="1949" y="2768"/>
                  </a:lnTo>
                  <a:lnTo>
                    <a:pt x="1965" y="2718"/>
                  </a:lnTo>
                  <a:lnTo>
                    <a:pt x="1984" y="2669"/>
                  </a:lnTo>
                  <a:lnTo>
                    <a:pt x="2004" y="2622"/>
                  </a:lnTo>
                  <a:lnTo>
                    <a:pt x="2027" y="2575"/>
                  </a:lnTo>
                  <a:lnTo>
                    <a:pt x="2052" y="2530"/>
                  </a:lnTo>
                  <a:lnTo>
                    <a:pt x="2078" y="2485"/>
                  </a:lnTo>
                  <a:lnTo>
                    <a:pt x="2108" y="2443"/>
                  </a:lnTo>
                  <a:lnTo>
                    <a:pt x="2139" y="2403"/>
                  </a:lnTo>
                  <a:lnTo>
                    <a:pt x="2172" y="2362"/>
                  </a:lnTo>
                  <a:lnTo>
                    <a:pt x="2206" y="2325"/>
                  </a:lnTo>
                  <a:lnTo>
                    <a:pt x="2244" y="2289"/>
                  </a:lnTo>
                  <a:lnTo>
                    <a:pt x="2281" y="2254"/>
                  </a:lnTo>
                  <a:lnTo>
                    <a:pt x="2321" y="2222"/>
                  </a:lnTo>
                  <a:lnTo>
                    <a:pt x="2363" y="2192"/>
                  </a:lnTo>
                  <a:lnTo>
                    <a:pt x="2406" y="2162"/>
                  </a:lnTo>
                  <a:lnTo>
                    <a:pt x="2450" y="2136"/>
                  </a:lnTo>
                  <a:lnTo>
                    <a:pt x="2496" y="2112"/>
                  </a:lnTo>
                  <a:lnTo>
                    <a:pt x="2543" y="2090"/>
                  </a:lnTo>
                  <a:lnTo>
                    <a:pt x="2592" y="2070"/>
                  </a:lnTo>
                  <a:lnTo>
                    <a:pt x="2641" y="2051"/>
                  </a:lnTo>
                  <a:lnTo>
                    <a:pt x="2691" y="2036"/>
                  </a:lnTo>
                  <a:lnTo>
                    <a:pt x="2743" y="2023"/>
                  </a:lnTo>
                  <a:lnTo>
                    <a:pt x="2795" y="2013"/>
                  </a:lnTo>
                  <a:lnTo>
                    <a:pt x="2849" y="2005"/>
                  </a:lnTo>
                  <a:lnTo>
                    <a:pt x="2903" y="2000"/>
                  </a:lnTo>
                  <a:lnTo>
                    <a:pt x="2958" y="199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5228435" y="681256"/>
              <a:ext cx="348761" cy="24911"/>
            </a:xfrm>
            <a:custGeom>
              <a:avLst/>
              <a:gdLst>
                <a:gd name="T0" fmla="*/ 193 w 5239"/>
                <a:gd name="T1" fmla="*/ 387 h 387"/>
                <a:gd name="T2" fmla="*/ 0 w 5239"/>
                <a:gd name="T3" fmla="*/ 387 h 387"/>
                <a:gd name="T4" fmla="*/ 0 w 5239"/>
                <a:gd name="T5" fmla="*/ 0 h 387"/>
                <a:gd name="T6" fmla="*/ 193 w 5239"/>
                <a:gd name="T7" fmla="*/ 0 h 387"/>
                <a:gd name="T8" fmla="*/ 193 w 5239"/>
                <a:gd name="T9" fmla="*/ 387 h 387"/>
                <a:gd name="T10" fmla="*/ 193 w 5239"/>
                <a:gd name="T11" fmla="*/ 0 h 387"/>
                <a:gd name="T12" fmla="*/ 5047 w 5239"/>
                <a:gd name="T13" fmla="*/ 0 h 387"/>
                <a:gd name="T14" fmla="*/ 5047 w 5239"/>
                <a:gd name="T15" fmla="*/ 387 h 387"/>
                <a:gd name="T16" fmla="*/ 193 w 5239"/>
                <a:gd name="T17" fmla="*/ 387 h 387"/>
                <a:gd name="T18" fmla="*/ 193 w 5239"/>
                <a:gd name="T19" fmla="*/ 0 h 387"/>
                <a:gd name="T20" fmla="*/ 5047 w 5239"/>
                <a:gd name="T21" fmla="*/ 0 h 387"/>
                <a:gd name="T22" fmla="*/ 5239 w 5239"/>
                <a:gd name="T23" fmla="*/ 0 h 387"/>
                <a:gd name="T24" fmla="*/ 5239 w 5239"/>
                <a:gd name="T25" fmla="*/ 387 h 387"/>
                <a:gd name="T26" fmla="*/ 5047 w 5239"/>
                <a:gd name="T27" fmla="*/ 387 h 387"/>
                <a:gd name="T28" fmla="*/ 5047 w 5239"/>
                <a:gd name="T29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39" h="387">
                  <a:moveTo>
                    <a:pt x="193" y="387"/>
                  </a:moveTo>
                  <a:lnTo>
                    <a:pt x="0" y="387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93" y="387"/>
                  </a:lnTo>
                  <a:close/>
                  <a:moveTo>
                    <a:pt x="193" y="0"/>
                  </a:moveTo>
                  <a:lnTo>
                    <a:pt x="5047" y="0"/>
                  </a:lnTo>
                  <a:lnTo>
                    <a:pt x="5047" y="387"/>
                  </a:lnTo>
                  <a:lnTo>
                    <a:pt x="193" y="387"/>
                  </a:lnTo>
                  <a:lnTo>
                    <a:pt x="193" y="0"/>
                  </a:lnTo>
                  <a:close/>
                  <a:moveTo>
                    <a:pt x="5047" y="0"/>
                  </a:moveTo>
                  <a:lnTo>
                    <a:pt x="5239" y="0"/>
                  </a:lnTo>
                  <a:lnTo>
                    <a:pt x="5239" y="387"/>
                  </a:lnTo>
                  <a:lnTo>
                    <a:pt x="5047" y="387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2773" y="733343"/>
              <a:ext cx="191365" cy="174380"/>
            </a:xfrm>
            <a:custGeom>
              <a:avLst/>
              <a:gdLst>
                <a:gd name="T0" fmla="*/ 109 w 2875"/>
                <a:gd name="T1" fmla="*/ 377 h 2623"/>
                <a:gd name="T2" fmla="*/ 0 w 2875"/>
                <a:gd name="T3" fmla="*/ 218 h 2623"/>
                <a:gd name="T4" fmla="*/ 316 w 2875"/>
                <a:gd name="T5" fmla="*/ 0 h 2623"/>
                <a:gd name="T6" fmla="*/ 426 w 2875"/>
                <a:gd name="T7" fmla="*/ 159 h 2623"/>
                <a:gd name="T8" fmla="*/ 109 w 2875"/>
                <a:gd name="T9" fmla="*/ 377 h 2623"/>
                <a:gd name="T10" fmla="*/ 426 w 2875"/>
                <a:gd name="T11" fmla="*/ 159 h 2623"/>
                <a:gd name="T12" fmla="*/ 1918 w 2875"/>
                <a:gd name="T13" fmla="*/ 2320 h 2623"/>
                <a:gd name="T14" fmla="*/ 1602 w 2875"/>
                <a:gd name="T15" fmla="*/ 2539 h 2623"/>
                <a:gd name="T16" fmla="*/ 109 w 2875"/>
                <a:gd name="T17" fmla="*/ 377 h 2623"/>
                <a:gd name="T18" fmla="*/ 426 w 2875"/>
                <a:gd name="T19" fmla="*/ 159 h 2623"/>
                <a:gd name="T20" fmla="*/ 1760 w 2875"/>
                <a:gd name="T21" fmla="*/ 2623 h 2623"/>
                <a:gd name="T22" fmla="*/ 1659 w 2875"/>
                <a:gd name="T23" fmla="*/ 2623 h 2623"/>
                <a:gd name="T24" fmla="*/ 1602 w 2875"/>
                <a:gd name="T25" fmla="*/ 2539 h 2623"/>
                <a:gd name="T26" fmla="*/ 1760 w 2875"/>
                <a:gd name="T27" fmla="*/ 2430 h 2623"/>
                <a:gd name="T28" fmla="*/ 1760 w 2875"/>
                <a:gd name="T29" fmla="*/ 2623 h 2623"/>
                <a:gd name="T30" fmla="*/ 1760 w 2875"/>
                <a:gd name="T31" fmla="*/ 2237 h 2623"/>
                <a:gd name="T32" fmla="*/ 2683 w 2875"/>
                <a:gd name="T33" fmla="*/ 2237 h 2623"/>
                <a:gd name="T34" fmla="*/ 2683 w 2875"/>
                <a:gd name="T35" fmla="*/ 2623 h 2623"/>
                <a:gd name="T36" fmla="*/ 1760 w 2875"/>
                <a:gd name="T37" fmla="*/ 2623 h 2623"/>
                <a:gd name="T38" fmla="*/ 1760 w 2875"/>
                <a:gd name="T39" fmla="*/ 2237 h 2623"/>
                <a:gd name="T40" fmla="*/ 2683 w 2875"/>
                <a:gd name="T41" fmla="*/ 2237 h 2623"/>
                <a:gd name="T42" fmla="*/ 2875 w 2875"/>
                <a:gd name="T43" fmla="*/ 2237 h 2623"/>
                <a:gd name="T44" fmla="*/ 2875 w 2875"/>
                <a:gd name="T45" fmla="*/ 2623 h 2623"/>
                <a:gd name="T46" fmla="*/ 2683 w 2875"/>
                <a:gd name="T47" fmla="*/ 2623 h 2623"/>
                <a:gd name="T48" fmla="*/ 2683 w 2875"/>
                <a:gd name="T49" fmla="*/ 2237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109" y="377"/>
                  </a:moveTo>
                  <a:lnTo>
                    <a:pt x="0" y="218"/>
                  </a:lnTo>
                  <a:lnTo>
                    <a:pt x="316" y="0"/>
                  </a:lnTo>
                  <a:lnTo>
                    <a:pt x="426" y="159"/>
                  </a:lnTo>
                  <a:lnTo>
                    <a:pt x="109" y="377"/>
                  </a:lnTo>
                  <a:close/>
                  <a:moveTo>
                    <a:pt x="426" y="159"/>
                  </a:moveTo>
                  <a:lnTo>
                    <a:pt x="1918" y="2320"/>
                  </a:lnTo>
                  <a:lnTo>
                    <a:pt x="1602" y="2539"/>
                  </a:lnTo>
                  <a:lnTo>
                    <a:pt x="109" y="377"/>
                  </a:lnTo>
                  <a:lnTo>
                    <a:pt x="426" y="159"/>
                  </a:lnTo>
                  <a:close/>
                  <a:moveTo>
                    <a:pt x="1760" y="2623"/>
                  </a:moveTo>
                  <a:lnTo>
                    <a:pt x="1659" y="2623"/>
                  </a:lnTo>
                  <a:lnTo>
                    <a:pt x="1602" y="2539"/>
                  </a:lnTo>
                  <a:lnTo>
                    <a:pt x="1760" y="2430"/>
                  </a:lnTo>
                  <a:lnTo>
                    <a:pt x="1760" y="2623"/>
                  </a:lnTo>
                  <a:close/>
                  <a:moveTo>
                    <a:pt x="1760" y="2237"/>
                  </a:moveTo>
                  <a:lnTo>
                    <a:pt x="2683" y="2237"/>
                  </a:lnTo>
                  <a:lnTo>
                    <a:pt x="2683" y="2623"/>
                  </a:lnTo>
                  <a:lnTo>
                    <a:pt x="1760" y="2623"/>
                  </a:lnTo>
                  <a:lnTo>
                    <a:pt x="1760" y="2237"/>
                  </a:lnTo>
                  <a:close/>
                  <a:moveTo>
                    <a:pt x="2683" y="2237"/>
                  </a:moveTo>
                  <a:lnTo>
                    <a:pt x="2875" y="2237"/>
                  </a:lnTo>
                  <a:lnTo>
                    <a:pt x="2875" y="2623"/>
                  </a:lnTo>
                  <a:lnTo>
                    <a:pt x="2683" y="2623"/>
                  </a:lnTo>
                  <a:lnTo>
                    <a:pt x="2683" y="223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6"/>
            <p:cNvSpPr>
              <a:spLocks noEditPoints="1"/>
            </p:cNvSpPr>
            <p:nvPr/>
          </p:nvSpPr>
          <p:spPr bwMode="auto">
            <a:xfrm>
              <a:off x="5222773" y="479699"/>
              <a:ext cx="191365" cy="174380"/>
            </a:xfrm>
            <a:custGeom>
              <a:avLst/>
              <a:gdLst>
                <a:gd name="T0" fmla="*/ 426 w 2875"/>
                <a:gd name="T1" fmla="*/ 2464 h 2623"/>
                <a:gd name="T2" fmla="*/ 316 w 2875"/>
                <a:gd name="T3" fmla="*/ 2623 h 2623"/>
                <a:gd name="T4" fmla="*/ 0 w 2875"/>
                <a:gd name="T5" fmla="*/ 2405 h 2623"/>
                <a:gd name="T6" fmla="*/ 109 w 2875"/>
                <a:gd name="T7" fmla="*/ 2246 h 2623"/>
                <a:gd name="T8" fmla="*/ 426 w 2875"/>
                <a:gd name="T9" fmla="*/ 2464 h 2623"/>
                <a:gd name="T10" fmla="*/ 109 w 2875"/>
                <a:gd name="T11" fmla="*/ 2246 h 2623"/>
                <a:gd name="T12" fmla="*/ 1602 w 2875"/>
                <a:gd name="T13" fmla="*/ 84 h 2623"/>
                <a:gd name="T14" fmla="*/ 1918 w 2875"/>
                <a:gd name="T15" fmla="*/ 303 h 2623"/>
                <a:gd name="T16" fmla="*/ 426 w 2875"/>
                <a:gd name="T17" fmla="*/ 2464 h 2623"/>
                <a:gd name="T18" fmla="*/ 109 w 2875"/>
                <a:gd name="T19" fmla="*/ 2246 h 2623"/>
                <a:gd name="T20" fmla="*/ 1602 w 2875"/>
                <a:gd name="T21" fmla="*/ 84 h 2623"/>
                <a:gd name="T22" fmla="*/ 1659 w 2875"/>
                <a:gd name="T23" fmla="*/ 0 h 2623"/>
                <a:gd name="T24" fmla="*/ 1760 w 2875"/>
                <a:gd name="T25" fmla="*/ 0 h 2623"/>
                <a:gd name="T26" fmla="*/ 1760 w 2875"/>
                <a:gd name="T27" fmla="*/ 193 h 2623"/>
                <a:gd name="T28" fmla="*/ 1602 w 2875"/>
                <a:gd name="T29" fmla="*/ 84 h 2623"/>
                <a:gd name="T30" fmla="*/ 1760 w 2875"/>
                <a:gd name="T31" fmla="*/ 0 h 2623"/>
                <a:gd name="T32" fmla="*/ 2683 w 2875"/>
                <a:gd name="T33" fmla="*/ 0 h 2623"/>
                <a:gd name="T34" fmla="*/ 2683 w 2875"/>
                <a:gd name="T35" fmla="*/ 386 h 2623"/>
                <a:gd name="T36" fmla="*/ 1760 w 2875"/>
                <a:gd name="T37" fmla="*/ 386 h 2623"/>
                <a:gd name="T38" fmla="*/ 1760 w 2875"/>
                <a:gd name="T39" fmla="*/ 0 h 2623"/>
                <a:gd name="T40" fmla="*/ 2683 w 2875"/>
                <a:gd name="T41" fmla="*/ 0 h 2623"/>
                <a:gd name="T42" fmla="*/ 2875 w 2875"/>
                <a:gd name="T43" fmla="*/ 0 h 2623"/>
                <a:gd name="T44" fmla="*/ 2875 w 2875"/>
                <a:gd name="T45" fmla="*/ 386 h 2623"/>
                <a:gd name="T46" fmla="*/ 2683 w 2875"/>
                <a:gd name="T47" fmla="*/ 386 h 2623"/>
                <a:gd name="T48" fmla="*/ 2683 w 2875"/>
                <a:gd name="T49" fmla="*/ 0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426" y="2464"/>
                  </a:moveTo>
                  <a:lnTo>
                    <a:pt x="316" y="2623"/>
                  </a:lnTo>
                  <a:lnTo>
                    <a:pt x="0" y="2405"/>
                  </a:lnTo>
                  <a:lnTo>
                    <a:pt x="109" y="2246"/>
                  </a:lnTo>
                  <a:lnTo>
                    <a:pt x="426" y="2464"/>
                  </a:lnTo>
                  <a:close/>
                  <a:moveTo>
                    <a:pt x="109" y="2246"/>
                  </a:moveTo>
                  <a:lnTo>
                    <a:pt x="1602" y="84"/>
                  </a:lnTo>
                  <a:lnTo>
                    <a:pt x="1918" y="303"/>
                  </a:lnTo>
                  <a:lnTo>
                    <a:pt x="426" y="2464"/>
                  </a:lnTo>
                  <a:lnTo>
                    <a:pt x="109" y="2246"/>
                  </a:lnTo>
                  <a:close/>
                  <a:moveTo>
                    <a:pt x="1602" y="84"/>
                  </a:moveTo>
                  <a:lnTo>
                    <a:pt x="1659" y="0"/>
                  </a:lnTo>
                  <a:lnTo>
                    <a:pt x="1760" y="0"/>
                  </a:lnTo>
                  <a:lnTo>
                    <a:pt x="1760" y="193"/>
                  </a:lnTo>
                  <a:lnTo>
                    <a:pt x="1602" y="84"/>
                  </a:lnTo>
                  <a:close/>
                  <a:moveTo>
                    <a:pt x="1760" y="0"/>
                  </a:moveTo>
                  <a:lnTo>
                    <a:pt x="2683" y="0"/>
                  </a:lnTo>
                  <a:lnTo>
                    <a:pt x="2683" y="386"/>
                  </a:lnTo>
                  <a:lnTo>
                    <a:pt x="1760" y="386"/>
                  </a:lnTo>
                  <a:lnTo>
                    <a:pt x="1760" y="0"/>
                  </a:lnTo>
                  <a:close/>
                  <a:moveTo>
                    <a:pt x="2683" y="0"/>
                  </a:moveTo>
                  <a:lnTo>
                    <a:pt x="2875" y="0"/>
                  </a:lnTo>
                  <a:lnTo>
                    <a:pt x="2875" y="386"/>
                  </a:lnTo>
                  <a:lnTo>
                    <a:pt x="2683" y="386"/>
                  </a:lnTo>
                  <a:lnTo>
                    <a:pt x="2683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6"/>
          <p:cNvGrpSpPr/>
          <p:nvPr/>
        </p:nvGrpSpPr>
        <p:grpSpPr>
          <a:xfrm>
            <a:off x="6108701" y="1610685"/>
            <a:ext cx="5824383" cy="1161779"/>
            <a:chOff x="4581525" y="1208013"/>
            <a:chExt cx="4368287" cy="871334"/>
          </a:xfrm>
        </p:grpSpPr>
        <p:sp>
          <p:nvSpPr>
            <p:cNvPr id="87" name="TextBox 86"/>
            <p:cNvSpPr txBox="1"/>
            <p:nvPr/>
          </p:nvSpPr>
          <p:spPr>
            <a:xfrm>
              <a:off x="4581525" y="1208013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01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5221567" y="1282976"/>
              <a:ext cx="3728245" cy="796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100" dirty="0" smtClean="0"/>
                <a:t>Разработать комплекс мер по повышению качества предметного обучения</a:t>
              </a:r>
              <a:endParaRPr lang="ru-RU" sz="2100" dirty="0"/>
            </a:p>
          </p:txBody>
        </p:sp>
      </p:grpSp>
      <p:grpSp>
        <p:nvGrpSpPr>
          <p:cNvPr id="7" name="Группа 5"/>
          <p:cNvGrpSpPr/>
          <p:nvPr/>
        </p:nvGrpSpPr>
        <p:grpSpPr>
          <a:xfrm>
            <a:off x="6108700" y="2835422"/>
            <a:ext cx="5689973" cy="861775"/>
            <a:chOff x="4581525" y="2175754"/>
            <a:chExt cx="4267480" cy="646331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5221567" y="2268331"/>
              <a:ext cx="3627438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6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581525" y="2175754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02</a:t>
              </a:r>
            </a:p>
          </p:txBody>
        </p:sp>
      </p:grpSp>
      <p:grpSp>
        <p:nvGrpSpPr>
          <p:cNvPr id="8" name="Группа 1"/>
          <p:cNvGrpSpPr/>
          <p:nvPr/>
        </p:nvGrpSpPr>
        <p:grpSpPr>
          <a:xfrm>
            <a:off x="6108700" y="4291985"/>
            <a:ext cx="5858397" cy="1479933"/>
            <a:chOff x="4581525" y="3218996"/>
            <a:chExt cx="4393798" cy="1109950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5221567" y="3290200"/>
              <a:ext cx="3753756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/>
                <a:t>Обеспечить взаимосвязь между качеством образовательных результатов, профессиональными дефицитами и профессиональным развитием педагогов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581525" y="3218996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03</a:t>
              </a:r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105525" y="2885013"/>
            <a:ext cx="497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100" dirty="0" smtClean="0"/>
              <a:t>Актуализировать программы психолого-педагогического сопровождения школьников на всех этапах обучения на всех этапах обучения</a:t>
            </a:r>
            <a:endParaRPr lang="ru-RU" sz="2100" dirty="0"/>
          </a:p>
        </p:txBody>
      </p:sp>
    </p:spTree>
    <p:extLst>
      <p:ext uri="{BB962C8B-B14F-4D97-AF65-F5344CB8AC3E}">
        <p14:creationId xmlns="" xmlns:p14="http://schemas.microsoft.com/office/powerpoint/2010/main" val="2306560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7"/>
          <a:stretch/>
        </p:blipFill>
        <p:spPr>
          <a:xfrm>
            <a:off x="0" y="0"/>
            <a:ext cx="12192000" cy="3628365"/>
          </a:xfrm>
          <a:prstGeom prst="rect">
            <a:avLst/>
          </a:prstGeom>
        </p:spPr>
      </p:pic>
      <p:pic>
        <p:nvPicPr>
          <p:cNvPr id="14" name="Shape 10"/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4294444" y="-1034108"/>
            <a:ext cx="3603109" cy="12192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-1" y="3248933"/>
            <a:ext cx="121920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278833" y="5072933"/>
            <a:ext cx="364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75276" y="4106339"/>
            <a:ext cx="768600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система управления качеством образования, ориентированная на достижение новых результатов, обеспечение индивидуального прогресса школьников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8950" y="2457823"/>
            <a:ext cx="8091632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300" dirty="0">
                <a:solidFill>
                  <a:schemeClr val="bg1"/>
                </a:solidFill>
              </a:rPr>
              <a:t>КОНКУРЕНТНЫЕ ПРЕИМУЩЕСТВА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52912" y="881670"/>
            <a:ext cx="2323707" cy="135421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/>
            <a:r>
              <a:rPr lang="ru-RU" sz="8000" b="1" dirty="0">
                <a:solidFill>
                  <a:srgbClr val="00CC9C"/>
                </a:solidFill>
              </a:rPr>
              <a:t>2024</a:t>
            </a:r>
          </a:p>
        </p:txBody>
      </p:sp>
      <p:sp>
        <p:nvSpPr>
          <p:cNvPr id="44" name="Шестиугольник 43"/>
          <p:cNvSpPr/>
          <p:nvPr/>
        </p:nvSpPr>
        <p:spPr>
          <a:xfrm rot="1800000">
            <a:off x="1104697" y="4518537"/>
            <a:ext cx="864000" cy="744828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FFC000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8" rIns="0" bIns="60958" rtlCol="0" anchor="ctr"/>
          <a:lstStyle/>
          <a:p>
            <a:pPr algn="ctr"/>
            <a:endParaRPr lang="ru-RU" sz="2400" dirty="0"/>
          </a:p>
        </p:txBody>
      </p:sp>
      <p:grpSp>
        <p:nvGrpSpPr>
          <p:cNvPr id="2" name="Группа 50"/>
          <p:cNvGrpSpPr/>
          <p:nvPr/>
        </p:nvGrpSpPr>
        <p:grpSpPr>
          <a:xfrm rot="1800000">
            <a:off x="2588115" y="4221787"/>
            <a:ext cx="1552460" cy="1338327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52" name="Шестиугольник 51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53" name="Шестиугольник 52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00CC9C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1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06763" y="4577370"/>
            <a:ext cx="454606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902460" y="4885146"/>
            <a:ext cx="792000" cy="5804"/>
          </a:xfrm>
          <a:prstGeom prst="straightConnector1">
            <a:avLst/>
          </a:prstGeom>
          <a:ln w="12700"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3" descr="D:\profile\Desktop\555\Иконки\64789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28" y="4355240"/>
            <a:ext cx="1102635" cy="1102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НАПРАВЛЕНИЕ 1</a:t>
            </a:r>
          </a:p>
        </p:txBody>
      </p:sp>
    </p:spTree>
    <p:extLst>
      <p:ext uri="{BB962C8B-B14F-4D97-AF65-F5344CB8AC3E}">
        <p14:creationId xmlns="" xmlns:p14="http://schemas.microsoft.com/office/powerpoint/2010/main" val="3745229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5412624" y="4141557"/>
            <a:ext cx="3376083" cy="2443200"/>
          </a:xfrm>
          <a:prstGeom prst="rect">
            <a:avLst/>
          </a:prstGeom>
        </p:spPr>
      </p:pic>
      <p:pic>
        <p:nvPicPr>
          <p:cNvPr id="34" name="Shape 10"/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761110" y="712095"/>
            <a:ext cx="6867663" cy="542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2009332" y="4141557"/>
            <a:ext cx="3376083" cy="24432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2" r="2151"/>
          <a:stretch/>
        </p:blipFill>
        <p:spPr>
          <a:xfrm>
            <a:off x="8815917" y="4141557"/>
            <a:ext cx="3376083" cy="24432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4720" y="112172"/>
            <a:ext cx="5136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200" y="1687171"/>
            <a:ext cx="6019800" cy="20108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/>
              <a:t>Внедрение современных методов</a:t>
            </a:r>
            <a:br>
              <a:rPr lang="ru-RU" sz="2400" dirty="0"/>
            </a:br>
            <a:r>
              <a:rPr lang="ru-RU" sz="2400" dirty="0"/>
              <a:t>и технологий обучения и воспитания,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обеспечивающих освоение обучающимися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базовых навыков и умений, повышение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их мотивации к учению и включенность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непрерывный образовательный процесс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417" y="2547343"/>
            <a:ext cx="662996" cy="38318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01</a:t>
            </a:r>
          </a:p>
          <a:p>
            <a:pPr algn="ctr">
              <a:spcAft>
                <a:spcPts val="1333"/>
              </a:spcAft>
            </a:pPr>
            <a:r>
              <a:rPr lang="ru-RU" sz="3200" b="1" dirty="0">
                <a:solidFill>
                  <a:srgbClr val="00CC9C"/>
                </a:solidFill>
              </a:rPr>
              <a:t>02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03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04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05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06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3668" y="3101817"/>
            <a:ext cx="192000" cy="57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276579" y="642505"/>
            <a:ext cx="192000" cy="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342229" y="642505"/>
            <a:ext cx="7849772" cy="768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5980201" y="636657"/>
            <a:ext cx="3697481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/>
              <a:t>НАПРАВЛЕНИЕ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247226" y="-8596"/>
            <a:ext cx="869784" cy="160043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9600" b="1" dirty="0"/>
              <a:t>2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 flipV="1">
            <a:off x="1417417" y="2861677"/>
            <a:ext cx="0" cy="1056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2143796" y="4241539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56152" y="4241539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68508" y="4241539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7170" name="Picture 2" descr="D:\profile\Desktop\Сохранить\Пиктограмки\ecological-education-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8" y="364471"/>
            <a:ext cx="1883525" cy="188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7206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0411" y="0"/>
            <a:ext cx="4436573" cy="6858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401884" y="1378640"/>
            <a:ext cx="0" cy="816000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08927" y="1378822"/>
            <a:ext cx="3608354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400" dirty="0"/>
              <a:t>ФЕДЕРАЛЬНЫЙ ПРОЕКТ </a:t>
            </a:r>
            <a:br>
              <a:rPr lang="ru-RU" sz="2400" dirty="0"/>
            </a:br>
            <a:r>
              <a:rPr lang="ru-RU" sz="2400" dirty="0"/>
              <a:t>«СОВРЕМЕННАЯ ШКОЛА»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6197" y="2208793"/>
            <a:ext cx="7014215" cy="275203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/>
            </a:lvl1pPr>
          </a:lstStyle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Внедрить новые методы </a:t>
            </a:r>
            <a:br>
              <a:rPr lang="ru-RU" b="1" dirty="0"/>
            </a:br>
            <a:r>
              <a:rPr lang="ru-RU" dirty="0"/>
              <a:t>обучения и воспитания на всех уровнях </a:t>
            </a:r>
            <a:br>
              <a:rPr lang="ru-RU" dirty="0"/>
            </a:br>
            <a:r>
              <a:rPr lang="ru-RU" dirty="0"/>
              <a:t>школьного образования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Провести мониторинг внедрения</a:t>
            </a:r>
            <a:r>
              <a:rPr lang="ru-RU" dirty="0"/>
              <a:t> обновленных примерных основных общеобразовательных программ во всех субъектах РФ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Внедрить целевую модель цифровой образовательной среды </a:t>
            </a:r>
            <a:r>
              <a:rPr lang="ru-RU" dirty="0"/>
              <a:t>с профилями «цифровых компетенций» для обучающихся</a:t>
            </a:r>
            <a:br>
              <a:rPr lang="ru-RU" dirty="0"/>
            </a:br>
            <a:r>
              <a:rPr lang="ru-RU" dirty="0"/>
              <a:t>и педагогов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Реализовать общеобразовательные программы в сетевой форме </a:t>
            </a:r>
            <a:r>
              <a:rPr lang="ru-RU" dirty="0"/>
              <a:t>в 70% образовательных организаций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36" y="36127"/>
            <a:ext cx="12199395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>
                <a:solidFill>
                  <a:srgbClr val="607492"/>
                </a:solidFill>
              </a:rPr>
              <a:t>ЗАДАЧИ НАЦИОНАЛЬНОГО</a:t>
            </a:r>
            <a:br>
              <a:rPr lang="ru-RU" sz="3700" dirty="0">
                <a:solidFill>
                  <a:srgbClr val="607492"/>
                </a:solidFill>
              </a:rPr>
            </a:br>
            <a:r>
              <a:rPr lang="ru-RU" sz="3700" dirty="0">
                <a:solidFill>
                  <a:srgbClr val="607492"/>
                </a:solidFill>
              </a:rPr>
              <a:t>ПРОЕКТА «ОБРАЗОВАНИЕ»</a:t>
            </a:r>
            <a:endParaRPr lang="ru-RU" sz="3200" dirty="0">
              <a:solidFill>
                <a:srgbClr val="60749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22" y="1311810"/>
            <a:ext cx="864711" cy="86471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587175" y="121919"/>
            <a:ext cx="4154659" cy="66399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639743" y="381000"/>
            <a:ext cx="192000" cy="1296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10895743" y="60857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4688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Соединительная линия уступом 117"/>
          <p:cNvCxnSpPr/>
          <p:nvPr/>
        </p:nvCxnSpPr>
        <p:spPr>
          <a:xfrm>
            <a:off x="4277360" y="4529929"/>
            <a:ext cx="1137920" cy="1"/>
          </a:xfrm>
          <a:prstGeom prst="bentConnector3">
            <a:avLst>
              <a:gd name="adj1" fmla="val 50000"/>
            </a:avLst>
          </a:prstGeom>
          <a:ln w="19050">
            <a:solidFill>
              <a:srgbClr val="607492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ная линия уступом 121"/>
          <p:cNvCxnSpPr/>
          <p:nvPr/>
        </p:nvCxnSpPr>
        <p:spPr>
          <a:xfrm>
            <a:off x="4277360" y="5982686"/>
            <a:ext cx="1137920" cy="1"/>
          </a:xfrm>
          <a:prstGeom prst="bentConnector3">
            <a:avLst>
              <a:gd name="adj1" fmla="val 50000"/>
            </a:avLst>
          </a:prstGeom>
          <a:ln w="19050">
            <a:solidFill>
              <a:srgbClr val="607492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/>
          <p:cNvCxnSpPr/>
          <p:nvPr/>
        </p:nvCxnSpPr>
        <p:spPr>
          <a:xfrm>
            <a:off x="4277360" y="2999724"/>
            <a:ext cx="1137920" cy="1"/>
          </a:xfrm>
          <a:prstGeom prst="bentConnector3">
            <a:avLst>
              <a:gd name="adj1" fmla="val 50000"/>
            </a:avLst>
          </a:prstGeom>
          <a:ln w="19050">
            <a:solidFill>
              <a:srgbClr val="607492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26035" y="0"/>
            <a:ext cx="2673351" cy="88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pSp>
        <p:nvGrpSpPr>
          <p:cNvPr id="87" name="Группа 86"/>
          <p:cNvGrpSpPr/>
          <p:nvPr/>
        </p:nvGrpSpPr>
        <p:grpSpPr>
          <a:xfrm>
            <a:off x="-1" y="0"/>
            <a:ext cx="4592319" cy="6894221"/>
            <a:chOff x="-1" y="285750"/>
            <a:chExt cx="3444239" cy="4541203"/>
          </a:xfrm>
        </p:grpSpPr>
        <p:pic>
          <p:nvPicPr>
            <p:cNvPr id="89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48483" y="834232"/>
              <a:ext cx="4541203" cy="3444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Прямоугольник 89"/>
            <p:cNvSpPr/>
            <p:nvPr/>
          </p:nvSpPr>
          <p:spPr>
            <a:xfrm>
              <a:off x="95998" y="368444"/>
              <a:ext cx="3252240" cy="437581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   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03282" y="238091"/>
            <a:ext cx="418575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dirty="0">
                <a:solidFill>
                  <a:schemeClr val="bg1"/>
                </a:solidFill>
              </a:rPr>
              <a:t>ПРОБЛЕМЫ</a:t>
            </a:r>
            <a:br>
              <a:rPr lang="ru-RU" sz="2667" dirty="0">
                <a:solidFill>
                  <a:schemeClr val="bg1"/>
                </a:solidFill>
              </a:rPr>
            </a:br>
            <a:r>
              <a:rPr lang="ru-RU" sz="2667" dirty="0">
                <a:solidFill>
                  <a:schemeClr val="bg1"/>
                </a:solidFill>
              </a:rPr>
              <a:t>ОБРАЗОВАНИЯ РФ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2915" y="238091"/>
            <a:ext cx="5379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Россия уступает странам-конкурентам</a:t>
            </a:r>
            <a:br>
              <a:rPr lang="ru-RU" sz="2400" dirty="0"/>
            </a:br>
            <a:r>
              <a:rPr lang="ru-RU" sz="2400" dirty="0"/>
              <a:t>в масштабах развития талантов по трем областям </a:t>
            </a:r>
            <a:r>
              <a:rPr lang="ru-RU" sz="2400" b="1" dirty="0"/>
              <a:t>грамотности</a:t>
            </a:r>
            <a:r>
              <a:rPr lang="ru-RU" sz="2400" dirty="0"/>
              <a:t>: </a:t>
            </a:r>
            <a:r>
              <a:rPr lang="ru-RU" sz="2400" b="1" dirty="0"/>
              <a:t>читательской, математической, естественно-научной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409" y="2137295"/>
            <a:ext cx="3111500" cy="3407093"/>
          </a:xfrm>
          <a:prstGeom prst="rect">
            <a:avLst/>
          </a:prstGeom>
        </p:spPr>
      </p:pic>
      <p:grpSp>
        <p:nvGrpSpPr>
          <p:cNvPr id="2062" name="Группа 2061"/>
          <p:cNvGrpSpPr/>
          <p:nvPr/>
        </p:nvGrpSpPr>
        <p:grpSpPr>
          <a:xfrm>
            <a:off x="4277360" y="358468"/>
            <a:ext cx="2347411" cy="1117243"/>
            <a:chOff x="3208020" y="146451"/>
            <a:chExt cx="1760558" cy="837932"/>
          </a:xfrm>
        </p:grpSpPr>
        <p:cxnSp>
          <p:nvCxnSpPr>
            <p:cNvPr id="24" name="Соединительная линия уступом 23"/>
            <p:cNvCxnSpPr/>
            <p:nvPr/>
          </p:nvCxnSpPr>
          <p:spPr>
            <a:xfrm>
              <a:off x="3208020" y="565417"/>
              <a:ext cx="853440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607492"/>
              </a:solidFill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>
              <a:grpSpLocks noChangeAspect="1"/>
            </p:cNvGrpSpPr>
            <p:nvPr/>
          </p:nvGrpSpPr>
          <p:grpSpPr>
            <a:xfrm rot="1800000">
              <a:off x="3996578" y="146451"/>
              <a:ext cx="972000" cy="837932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37" name="Шестиугольник 36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607492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38" name="Шестиугольник 37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33" dirty="0"/>
              </a:p>
            </p:txBody>
          </p:sp>
        </p:grp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47988" y="285498"/>
              <a:ext cx="605453" cy="559837"/>
            </a:xfrm>
            <a:prstGeom prst="rect">
              <a:avLst/>
            </a:prstGeom>
          </p:spPr>
        </p:pic>
      </p:grpSp>
      <p:grpSp>
        <p:nvGrpSpPr>
          <p:cNvPr id="2067" name="Группа 2066"/>
          <p:cNvGrpSpPr/>
          <p:nvPr/>
        </p:nvGrpSpPr>
        <p:grpSpPr>
          <a:xfrm>
            <a:off x="5328771" y="2363652"/>
            <a:ext cx="6331069" cy="1938992"/>
            <a:chOff x="3996578" y="1660195"/>
            <a:chExt cx="4748302" cy="14542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967186" y="1660195"/>
              <a:ext cx="3777694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/>
                <a:t>Имеют опыт проектной деятельности </a:t>
              </a:r>
              <a:br>
                <a:rPr lang="ru-RU" sz="2400" dirty="0"/>
              </a:br>
              <a:r>
                <a:rPr lang="ru-RU" sz="2400" dirty="0"/>
                <a:t>и социальной практики выпускники:</a:t>
              </a:r>
            </a:p>
            <a:p>
              <a:pPr lvl="0"/>
              <a:r>
                <a:rPr lang="ru-RU" sz="2400" dirty="0"/>
                <a:t>школ –  </a:t>
              </a:r>
              <a:r>
                <a:rPr lang="ru-RU" sz="2400" b="1" dirty="0"/>
                <a:t>менее 40%, </a:t>
              </a:r>
              <a:r>
                <a:rPr lang="ru-RU" sz="2400" dirty="0"/>
                <a:t> колледжей – </a:t>
              </a:r>
              <a:r>
                <a:rPr lang="ru-RU" sz="2400" b="1" dirty="0"/>
                <a:t>менее 20%</a:t>
              </a:r>
              <a:r>
                <a:rPr lang="ru-RU" sz="2400" dirty="0"/>
                <a:t>, вузов – </a:t>
              </a:r>
              <a:r>
                <a:rPr lang="ru-RU" sz="2400" b="1" dirty="0"/>
                <a:t>менее 50%</a:t>
              </a:r>
            </a:p>
          </p:txBody>
        </p:sp>
        <p:grpSp>
          <p:nvGrpSpPr>
            <p:cNvPr id="108" name="Группа 107"/>
            <p:cNvGrpSpPr>
              <a:grpSpLocks noChangeAspect="1"/>
            </p:cNvGrpSpPr>
            <p:nvPr/>
          </p:nvGrpSpPr>
          <p:grpSpPr>
            <a:xfrm rot="1800000">
              <a:off x="3996578" y="1718282"/>
              <a:ext cx="972000" cy="837932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109" name="Шестиугольник 108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607492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10" name="Шестиугольник 109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33" dirty="0"/>
              </a:p>
            </p:txBody>
          </p:sp>
        </p:grpSp>
        <p:pic>
          <p:nvPicPr>
            <p:cNvPr id="2057" name="Picture 3" descr="D:\profile\Desktop\Августовский педсовет 2018\Картинки\project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637" y="1855308"/>
              <a:ext cx="563881" cy="563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8" name="Группа 127"/>
          <p:cNvGrpSpPr/>
          <p:nvPr/>
        </p:nvGrpSpPr>
        <p:grpSpPr>
          <a:xfrm>
            <a:off x="6726707" y="1798365"/>
            <a:ext cx="4933133" cy="787154"/>
            <a:chOff x="679675" y="3239653"/>
            <a:chExt cx="3699850" cy="590366"/>
          </a:xfrm>
        </p:grpSpPr>
        <p:grpSp>
          <p:nvGrpSpPr>
            <p:cNvPr id="129" name="Группа 128"/>
            <p:cNvGrpSpPr/>
            <p:nvPr/>
          </p:nvGrpSpPr>
          <p:grpSpPr>
            <a:xfrm>
              <a:off x="679675" y="3242378"/>
              <a:ext cx="3699850" cy="256569"/>
              <a:chOff x="694678" y="3242378"/>
              <a:chExt cx="3699850" cy="256569"/>
            </a:xfrm>
          </p:grpSpPr>
          <p:grpSp>
            <p:nvGrpSpPr>
              <p:cNvPr id="136" name="Группа 135"/>
              <p:cNvGrpSpPr/>
              <p:nvPr/>
            </p:nvGrpSpPr>
            <p:grpSpPr>
              <a:xfrm>
                <a:off x="723338" y="3270902"/>
                <a:ext cx="3630674" cy="199521"/>
                <a:chOff x="739257" y="3269275"/>
                <a:chExt cx="3583013" cy="199521"/>
              </a:xfrm>
            </p:grpSpPr>
            <p:sp>
              <p:nvSpPr>
                <p:cNvPr id="138" name="Прямоугольник 137"/>
                <p:cNvSpPr/>
                <p:nvPr/>
              </p:nvSpPr>
              <p:spPr>
                <a:xfrm>
                  <a:off x="1337967" y="3269275"/>
                  <a:ext cx="2984303" cy="199521"/>
                </a:xfrm>
                <a:prstGeom prst="rect">
                  <a:avLst/>
                </a:prstGeom>
                <a:solidFill>
                  <a:srgbClr val="6074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dirty="0"/>
                </a:p>
              </p:txBody>
            </p:sp>
            <p:sp>
              <p:nvSpPr>
                <p:cNvPr id="139" name="Прямоугольник 138"/>
                <p:cNvSpPr/>
                <p:nvPr/>
              </p:nvSpPr>
              <p:spPr>
                <a:xfrm>
                  <a:off x="739257" y="3269275"/>
                  <a:ext cx="1005809" cy="199521"/>
                </a:xfrm>
                <a:prstGeom prst="rect">
                  <a:avLst/>
                </a:prstGeom>
                <a:solidFill>
                  <a:srgbClr val="FF53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dirty="0"/>
                </a:p>
              </p:txBody>
            </p:sp>
          </p:grpSp>
          <p:sp>
            <p:nvSpPr>
              <p:cNvPr id="137" name="Прямоугольник 136"/>
              <p:cNvSpPr/>
              <p:nvPr/>
            </p:nvSpPr>
            <p:spPr>
              <a:xfrm>
                <a:off x="694678" y="3242378"/>
                <a:ext cx="3699850" cy="256569"/>
              </a:xfrm>
              <a:prstGeom prst="rect">
                <a:avLst/>
              </a:prstGeom>
              <a:noFill/>
              <a:ln w="12700">
                <a:solidFill>
                  <a:srgbClr val="6074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</p:grpSp>
        <p:sp>
          <p:nvSpPr>
            <p:cNvPr id="130" name="Прямоугольник 129"/>
            <p:cNvSpPr/>
            <p:nvPr/>
          </p:nvSpPr>
          <p:spPr>
            <a:xfrm>
              <a:off x="1065400" y="3239653"/>
              <a:ext cx="405400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</a:rPr>
                <a:t>1,7%</a:t>
              </a: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2671316" y="3239932"/>
              <a:ext cx="405400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</a:rPr>
                <a:t>6,5%</a:t>
              </a: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1041031" y="3576103"/>
              <a:ext cx="32484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РФ</a:t>
              </a:r>
            </a:p>
          </p:txBody>
        </p:sp>
        <p:sp>
          <p:nvSpPr>
            <p:cNvPr id="133" name="Равнобедренный треугольник 132"/>
            <p:cNvSpPr>
              <a:spLocks noChangeAspect="1"/>
            </p:cNvSpPr>
            <p:nvPr/>
          </p:nvSpPr>
          <p:spPr>
            <a:xfrm>
              <a:off x="1189170" y="3512336"/>
              <a:ext cx="108000" cy="108000"/>
            </a:xfrm>
            <a:prstGeom prst="triangle">
              <a:avLst/>
            </a:prstGeom>
            <a:solidFill>
              <a:srgbClr val="FF5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2359491" y="3576103"/>
              <a:ext cx="115296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страны-лидеры</a:t>
              </a:r>
            </a:p>
          </p:txBody>
        </p:sp>
        <p:sp>
          <p:nvSpPr>
            <p:cNvPr id="135" name="Равнобедренный треугольник 134"/>
            <p:cNvSpPr>
              <a:spLocks noChangeAspect="1"/>
            </p:cNvSpPr>
            <p:nvPr/>
          </p:nvSpPr>
          <p:spPr>
            <a:xfrm>
              <a:off x="2820015" y="3512336"/>
              <a:ext cx="108000" cy="108000"/>
            </a:xfrm>
            <a:prstGeom prst="triangle">
              <a:avLst/>
            </a:prstGeom>
            <a:solidFill>
              <a:srgbClr val="607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</p:grpSp>
      <p:grpSp>
        <p:nvGrpSpPr>
          <p:cNvPr id="2065" name="Группа 2064"/>
          <p:cNvGrpSpPr/>
          <p:nvPr/>
        </p:nvGrpSpPr>
        <p:grpSpPr>
          <a:xfrm>
            <a:off x="5328772" y="5424063"/>
            <a:ext cx="6791369" cy="1293565"/>
            <a:chOff x="3996578" y="4068048"/>
            <a:chExt cx="5093527" cy="970174"/>
          </a:xfrm>
        </p:grpSpPr>
        <p:sp>
          <p:nvSpPr>
            <p:cNvPr id="4" name="TextBox 3"/>
            <p:cNvSpPr txBox="1"/>
            <p:nvPr/>
          </p:nvSpPr>
          <p:spPr>
            <a:xfrm>
              <a:off x="4967186" y="4137975"/>
              <a:ext cx="412291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400" dirty="0"/>
                <a:t>Большинство российских вузов играют незначительную роль в </a:t>
              </a:r>
              <a:r>
                <a:rPr lang="ru-RU" sz="2400" b="1" dirty="0"/>
                <a:t>инновационном развитии регионов и отраслей</a:t>
              </a:r>
              <a:endParaRPr lang="ru-RU" sz="2400" dirty="0"/>
            </a:p>
          </p:txBody>
        </p:sp>
        <p:grpSp>
          <p:nvGrpSpPr>
            <p:cNvPr id="123" name="Группа 122"/>
            <p:cNvGrpSpPr>
              <a:grpSpLocks noChangeAspect="1"/>
            </p:cNvGrpSpPr>
            <p:nvPr/>
          </p:nvGrpSpPr>
          <p:grpSpPr>
            <a:xfrm rot="1800000">
              <a:off x="3996578" y="4068048"/>
              <a:ext cx="972000" cy="837932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124" name="Шестиугольник 123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607492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25" name="Шестиугольник 124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33" dirty="0"/>
              </a:p>
            </p:txBody>
          </p:sp>
        </p:grpSp>
        <p:pic>
          <p:nvPicPr>
            <p:cNvPr id="2063" name="Picture 4" descr="D:\profile\Desktop\555\Иконки\Business-Graduation-Cap-icon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987" y="4213153"/>
              <a:ext cx="547723" cy="547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6" name="Группа 2065"/>
          <p:cNvGrpSpPr/>
          <p:nvPr/>
        </p:nvGrpSpPr>
        <p:grpSpPr>
          <a:xfrm>
            <a:off x="5328771" y="4028334"/>
            <a:ext cx="6673847" cy="1569660"/>
            <a:chOff x="3996578" y="2823528"/>
            <a:chExt cx="5005385" cy="1177245"/>
          </a:xfrm>
        </p:grpSpPr>
        <p:sp>
          <p:nvSpPr>
            <p:cNvPr id="9" name="TextBox 8"/>
            <p:cNvSpPr txBox="1"/>
            <p:nvPr/>
          </p:nvSpPr>
          <p:spPr>
            <a:xfrm>
              <a:off x="4967186" y="2823528"/>
              <a:ext cx="403477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Отсутствует инфраструктура </a:t>
              </a:r>
              <a:br>
                <a:rPr lang="ru-RU" sz="2400" dirty="0"/>
              </a:br>
              <a:r>
                <a:rPr lang="ru-RU" sz="2400" dirty="0"/>
                <a:t>поддержки талантов в использовании </a:t>
              </a:r>
              <a:r>
                <a:rPr lang="ru-RU" sz="2400" b="1" dirty="0"/>
                <a:t>предпринимательства, технологий, социальной активности</a:t>
              </a:r>
            </a:p>
          </p:txBody>
        </p:sp>
        <p:grpSp>
          <p:nvGrpSpPr>
            <p:cNvPr id="119" name="Группа 118"/>
            <p:cNvGrpSpPr>
              <a:grpSpLocks noChangeAspect="1"/>
            </p:cNvGrpSpPr>
            <p:nvPr/>
          </p:nvGrpSpPr>
          <p:grpSpPr>
            <a:xfrm rot="1800000">
              <a:off x="3996578" y="2881615"/>
              <a:ext cx="972000" cy="837932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120" name="Шестиугольник 119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607492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21" name="Шестиугольник 120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33" dirty="0"/>
              </a:p>
            </p:txBody>
          </p:sp>
        </p:grpSp>
        <p:pic>
          <p:nvPicPr>
            <p:cNvPr id="2064" name="Picture 5" descr="D:\profile\Desktop\Августовский педсовет 2018\Картинки\ios7-gear_icon-icons.com_5026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790" y="2989727"/>
              <a:ext cx="621708" cy="621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8639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47" y="1595327"/>
            <a:ext cx="5721808" cy="1497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6" y="4219719"/>
            <a:ext cx="5721808" cy="1497600"/>
          </a:xfrm>
          <a:prstGeom prst="rect">
            <a:avLst/>
          </a:prstGeom>
        </p:spPr>
      </p:pic>
      <p:pic>
        <p:nvPicPr>
          <p:cNvPr id="7174" name="Рисунок 71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97" y="4220429"/>
            <a:ext cx="5721809" cy="1497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4" y="1595327"/>
            <a:ext cx="5721809" cy="14976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134" y="940564"/>
            <a:ext cx="4557609" cy="677104"/>
          </a:xfrm>
          <a:prstGeom prst="rect">
            <a:avLst/>
          </a:prstGeom>
        </p:spPr>
        <p:txBody>
          <a:bodyPr wrap="square" lIns="0" tIns="60958" rIns="0" bIns="60958">
            <a:spAutoFit/>
          </a:bodyPr>
          <a:lstStyle/>
          <a:p>
            <a:r>
              <a:rPr lang="ru-RU" dirty="0" smtClean="0"/>
              <a:t>ПРЕПОДАВАНИЕ ФИНАНСОВОЙ И ЕСТЕСТВЕННО-НАУЧНОЙ ГРАМОТНОСТЕЙ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2134" y="3603982"/>
            <a:ext cx="4570729" cy="677104"/>
          </a:xfrm>
          <a:prstGeom prst="rect">
            <a:avLst/>
          </a:prstGeom>
        </p:spPr>
        <p:txBody>
          <a:bodyPr wrap="square" lIns="0" tIns="60958" rIns="0" bIns="60958">
            <a:spAutoFit/>
          </a:bodyPr>
          <a:lstStyle/>
          <a:p>
            <a:r>
              <a:rPr lang="ru-RU" dirty="0" smtClean="0"/>
              <a:t>РАЗРАБОТКА УЧЕБНЫХ МАТЕРИАЛОВ НА ОСНОВЕ ПРИЛОЖЕНИЙ ПЛАТФОРМЫ  </a:t>
            </a:r>
            <a:r>
              <a:rPr lang="en-US" dirty="0" smtClean="0"/>
              <a:t>GOOGLE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2133" y="3092927"/>
            <a:ext cx="5861973" cy="38985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700" dirty="0" smtClean="0"/>
              <a:t>МОБУ «СОШ №16», МОБУ «Лицей № 7»</a:t>
            </a:r>
            <a:endParaRPr lang="ru-RU" sz="17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71109" y="3092927"/>
            <a:ext cx="6020892" cy="38985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1700" dirty="0" smtClean="0"/>
              <a:t>МОБУ «Лицей № 7»</a:t>
            </a:r>
            <a:endParaRPr lang="ru-RU" sz="17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38245" y="985380"/>
            <a:ext cx="4557609" cy="677104"/>
          </a:xfrm>
          <a:prstGeom prst="rect">
            <a:avLst/>
          </a:prstGeom>
        </p:spPr>
        <p:txBody>
          <a:bodyPr wrap="square" lIns="0" tIns="60958" rIns="0" bIns="60958">
            <a:spAutoFit/>
          </a:bodyPr>
          <a:lstStyle/>
          <a:p>
            <a:r>
              <a:rPr lang="ru-RU" dirty="0" smtClean="0"/>
              <a:t>ФОРМИРОВАНПИЕ ТЕХНОЛОГИЧЕСКОГО МЫШЛЕНИЯ ОБУЧАЮЩИХСЯ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72134" y="5740581"/>
            <a:ext cx="5848916" cy="38985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700" dirty="0" smtClean="0"/>
              <a:t>МОБУ «ООШ № 1»</a:t>
            </a:r>
            <a:endParaRPr lang="ru-RU" sz="17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171109" y="5740582"/>
            <a:ext cx="5714971" cy="116954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700" dirty="0" smtClean="0"/>
              <a:t>МОБУ «СОШ № 9», МОБУ «СОШ № 12», МОБУ «СОШ № 16», МАОУ «Гимназия № 1» </a:t>
            </a:r>
          </a:p>
          <a:p>
            <a:endParaRPr lang="ru-RU" sz="1700" dirty="0" smtClean="0"/>
          </a:p>
          <a:p>
            <a:r>
              <a:rPr lang="ru-RU" sz="1700" dirty="0" smtClean="0"/>
              <a:t> </a:t>
            </a:r>
            <a:endParaRPr lang="ru-RU" sz="1700" dirty="0"/>
          </a:p>
        </p:txBody>
      </p:sp>
      <p:sp>
        <p:nvSpPr>
          <p:cNvPr id="30" name="TextBox 29"/>
          <p:cNvSpPr txBox="1"/>
          <p:nvPr/>
        </p:nvSpPr>
        <p:spPr>
          <a:xfrm>
            <a:off x="123273" y="172022"/>
            <a:ext cx="12029943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607492"/>
                </a:solidFill>
              </a:rPr>
              <a:t>Примеры школьных практик</a:t>
            </a:r>
            <a:endParaRPr lang="ru-RU" sz="2700" dirty="0">
              <a:solidFill>
                <a:srgbClr val="60749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38244" y="3630884"/>
            <a:ext cx="5747835" cy="677104"/>
          </a:xfrm>
          <a:prstGeom prst="rect">
            <a:avLst/>
          </a:prstGeom>
        </p:spPr>
        <p:txBody>
          <a:bodyPr wrap="square" lIns="0" tIns="60958" rIns="0" bIns="60958">
            <a:spAutoFit/>
          </a:bodyPr>
          <a:lstStyle/>
          <a:p>
            <a:r>
              <a:rPr lang="ru-RU" dirty="0" smtClean="0"/>
              <a:t>ФОРМИРОВАНИЕ ЦИФРОВОЙ КОМПЕТЕНТНОСТИ УЧАЩИХСЯ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97037" y="1691416"/>
            <a:ext cx="5472000" cy="129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97037" y="4321229"/>
            <a:ext cx="5472000" cy="129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263148" y="1691416"/>
            <a:ext cx="5472000" cy="129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268200" y="4321229"/>
            <a:ext cx="5472000" cy="129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="" xmlns:p14="http://schemas.microsoft.com/office/powerpoint/2010/main" val="3646444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0"/>
          <p:cNvGrpSpPr/>
          <p:nvPr/>
        </p:nvGrpSpPr>
        <p:grpSpPr>
          <a:xfrm>
            <a:off x="0" y="0"/>
            <a:ext cx="6069106" cy="6867663"/>
            <a:chOff x="-29517" y="-7245"/>
            <a:chExt cx="4068116" cy="5150747"/>
          </a:xfrm>
        </p:grpSpPr>
        <p:pic>
          <p:nvPicPr>
            <p:cNvPr id="14" name="Shape 10"/>
            <p:cNvPicPr preferRelativeResize="0"/>
            <p:nvPr/>
          </p:nvPicPr>
          <p:blipFill rotWithShape="1">
            <a:blip r:embed="rId2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0" y="0"/>
            <a:ext cx="12198773" cy="6858000"/>
            <a:chOff x="0" y="0"/>
            <a:chExt cx="9149080" cy="5143500"/>
          </a:xfrm>
        </p:grpSpPr>
        <p:sp>
          <p:nvSpPr>
            <p:cNvPr id="3" name="object 3"/>
            <p:cNvSpPr/>
            <p:nvPr/>
          </p:nvSpPr>
          <p:spPr>
            <a:xfrm>
              <a:off x="3558413" y="3013710"/>
              <a:ext cx="5586095" cy="0"/>
            </a:xfrm>
            <a:custGeom>
              <a:avLst/>
              <a:gdLst/>
              <a:ahLst/>
              <a:cxnLst/>
              <a:rect l="l" t="t" r="r" b="b"/>
              <a:pathLst>
                <a:path w="5586095">
                  <a:moveTo>
                    <a:pt x="0" y="0"/>
                  </a:moveTo>
                  <a:lnTo>
                    <a:pt x="5585587" y="0"/>
                  </a:lnTo>
                </a:path>
              </a:pathLst>
            </a:custGeom>
            <a:ln w="952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379972" cy="51434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3018" y="2942589"/>
              <a:ext cx="144017" cy="1440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65211" y="2942589"/>
              <a:ext cx="144018" cy="1440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7532" y="2942589"/>
              <a:ext cx="143891" cy="14401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48494" y="360924"/>
            <a:ext cx="523917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ru-RU" sz="3200" spc="-33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ВОСПИТАТЕЛЬНАЯ РАБОТА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26217" y="1652138"/>
            <a:ext cx="5413587" cy="4231924"/>
          </a:xfrm>
          <a:prstGeom prst="rect">
            <a:avLst/>
          </a:prstGeom>
        </p:spPr>
        <p:txBody>
          <a:bodyPr vert="horz" wrap="square" lIns="0" tIns="162556" rIns="0" bIns="0" rtlCol="0">
            <a:spAutoFit/>
          </a:bodyPr>
          <a:lstStyle/>
          <a:p>
            <a:pPr marL="16933">
              <a:spcBef>
                <a:spcPts val="1280"/>
              </a:spcBef>
            </a:pPr>
            <a:r>
              <a:rPr lang="ru-RU" sz="2400" spc="-13" dirty="0" smtClean="0">
                <a:cs typeface="Arial"/>
              </a:rPr>
              <a:t>ПРИОРИТЕТНАЯ ЗАДАЧА</a:t>
            </a:r>
            <a:endParaRPr sz="2400" dirty="0">
              <a:cs typeface="Arial"/>
            </a:endParaRPr>
          </a:p>
          <a:p>
            <a:pPr marL="881358" marR="1279281">
              <a:spcBef>
                <a:spcPts val="1007"/>
              </a:spcBef>
            </a:pPr>
            <a:r>
              <a:rPr lang="ru-RU" sz="2100" spc="-27" dirty="0" smtClean="0">
                <a:latin typeface="Arial"/>
                <a:cs typeface="Arial"/>
              </a:rPr>
              <a:t>Воспитать гармонично развитую и социально ответственную личность</a:t>
            </a:r>
            <a:endParaRPr sz="2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2000" dirty="0">
              <a:latin typeface="Arial"/>
              <a:cs typeface="Arial"/>
            </a:endParaRPr>
          </a:p>
          <a:p>
            <a:pPr marL="16933"/>
            <a:endParaRPr lang="ru-RU" sz="2400" spc="-13" dirty="0" smtClean="0">
              <a:cs typeface="Arial"/>
            </a:endParaRPr>
          </a:p>
          <a:p>
            <a:pPr marL="16933"/>
            <a:r>
              <a:rPr lang="ru-RU" sz="2400" spc="-13" dirty="0" smtClean="0">
                <a:cs typeface="Arial"/>
              </a:rPr>
              <a:t>РЕСУРСЫ ВОСПИТАТЕЛЬНОГО ПРОЦЕССА</a:t>
            </a:r>
          </a:p>
          <a:p>
            <a:pPr marL="881358">
              <a:spcBef>
                <a:spcPts val="633"/>
              </a:spcBef>
            </a:pPr>
            <a:r>
              <a:rPr lang="ru-RU" sz="2100" spc="-27" dirty="0" smtClean="0">
                <a:latin typeface="Arial"/>
                <a:cs typeface="Arial"/>
              </a:rPr>
              <a:t>оформление и внедрение в образовательный процесс успешных практик воспитания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250601" y="2232661"/>
            <a:ext cx="2783840" cy="3504752"/>
            <a:chOff x="4687951" y="1674495"/>
            <a:chExt cx="2087880" cy="2628564"/>
          </a:xfrm>
        </p:grpSpPr>
        <p:sp>
          <p:nvSpPr>
            <p:cNvPr id="11" name="object 11"/>
            <p:cNvSpPr/>
            <p:nvPr/>
          </p:nvSpPr>
          <p:spPr>
            <a:xfrm>
              <a:off x="5189727" y="3584322"/>
              <a:ext cx="34289" cy="718737"/>
            </a:xfrm>
            <a:custGeom>
              <a:avLst/>
              <a:gdLst/>
              <a:ahLst/>
              <a:cxnLst/>
              <a:rect l="l" t="t" r="r" b="b"/>
              <a:pathLst>
                <a:path h="1188085">
                  <a:moveTo>
                    <a:pt x="0" y="0"/>
                  </a:moveTo>
                  <a:lnTo>
                    <a:pt x="0" y="1187970"/>
                  </a:lnTo>
                </a:path>
              </a:pathLst>
            </a:custGeom>
            <a:ln w="28575">
              <a:solidFill>
                <a:srgbClr val="6074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87951" y="1674495"/>
              <a:ext cx="2087880" cy="0"/>
            </a:xfrm>
            <a:custGeom>
              <a:avLst/>
              <a:gdLst/>
              <a:ahLst/>
              <a:cxnLst/>
              <a:rect l="l" t="t" r="r" b="b"/>
              <a:pathLst>
                <a:path w="2087879">
                  <a:moveTo>
                    <a:pt x="0" y="0"/>
                  </a:moveTo>
                  <a:lnTo>
                    <a:pt x="2087879" y="0"/>
                  </a:lnTo>
                </a:path>
              </a:pathLst>
            </a:custGeom>
            <a:ln w="38100">
              <a:solidFill>
                <a:srgbClr val="6074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-39356" y="-9659"/>
            <a:ext cx="6288000" cy="6867663"/>
            <a:chOff x="-29517" y="-7245"/>
            <a:chExt cx="4068116" cy="5150747"/>
          </a:xfrm>
        </p:grpSpPr>
        <p:pic>
          <p:nvPicPr>
            <p:cNvPr id="12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4187" y="218503"/>
            <a:ext cx="5731132" cy="15850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b="1" dirty="0" smtClean="0">
                <a:solidFill>
                  <a:schemeClr val="bg1"/>
                </a:solidFill>
              </a:rPr>
              <a:t>УСПЕШНЫЕ ШКОЛЬНЫЕ ПРАКТИКИ 2020 года</a:t>
            </a:r>
            <a:r>
              <a:rPr lang="ru-RU" sz="3700" b="1" dirty="0">
                <a:solidFill>
                  <a:schemeClr val="bg1"/>
                </a:solidFill>
              </a:rPr>
              <a:t/>
            </a:r>
            <a:br>
              <a:rPr lang="ru-RU" sz="3700" b="1" dirty="0">
                <a:solidFill>
                  <a:schemeClr val="bg1"/>
                </a:solidFill>
              </a:rPr>
            </a:br>
            <a:endParaRPr lang="ru-RU" sz="21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94" y="5562015"/>
            <a:ext cx="1174157" cy="1174157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3" y="2094033"/>
            <a:ext cx="5395224" cy="3312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90355" y="2190033"/>
            <a:ext cx="5184000" cy="312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4834" y="269790"/>
            <a:ext cx="5120640" cy="68326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b="1" dirty="0" smtClean="0"/>
              <a:t>МОБУ «Лицей № 7» </a:t>
            </a:r>
            <a:r>
              <a:rPr lang="ru-RU" dirty="0" smtClean="0"/>
              <a:t>- «Использование возможностей социальных сетей для повышения эффективности воспитательной работы в условиях запрета на проведение массовых мероприятий» 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b="1" dirty="0" smtClean="0"/>
              <a:t>МАОУ «Гимназия № 1» </a:t>
            </a:r>
            <a:r>
              <a:rPr lang="ru-RU" dirty="0" smtClean="0"/>
              <a:t>- «Шефство  как способ вовлечения детей в активные социальные практики»;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b="1" dirty="0" smtClean="0"/>
              <a:t>МОБУ «СОШ № 6» </a:t>
            </a:r>
            <a:r>
              <a:rPr lang="ru-RU" dirty="0" smtClean="0"/>
              <a:t>- «Новые формы выявления обучающихся с деструктивным поведением»;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b="1" dirty="0" smtClean="0"/>
              <a:t>МОБУ «СОШ № 12» </a:t>
            </a:r>
            <a:r>
              <a:rPr lang="ru-RU" dirty="0" smtClean="0"/>
              <a:t>- «Организация интерактивных локаций как альтернатива общешкольным мероприятиям в условиях ограничительных мер»;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ru-RU" b="1" dirty="0" smtClean="0"/>
              <a:t>МОБУ «СОШ № 16» </a:t>
            </a:r>
            <a:r>
              <a:rPr lang="ru-RU" dirty="0" smtClean="0"/>
              <a:t>- «Программа наставничества «Школа лидерства» как инструмент выстраивания продуктивной коммуникации между учащимися разного возраста на основе сотрудничества, совместного планирования и реализации коллективных и социально-значимых дел».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1665" y="31020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628965" y="1775012"/>
            <a:ext cx="281491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575176" y="2788024"/>
            <a:ext cx="281491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557247" y="3469341"/>
            <a:ext cx="281491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557247" y="4697506"/>
            <a:ext cx="281491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7348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1071632" y="1071633"/>
            <a:ext cx="6867663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88" y="0"/>
            <a:ext cx="421341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695" y="134325"/>
            <a:ext cx="7460340" cy="1354213"/>
          </a:xfrm>
          <a:prstGeom prst="rect">
            <a:avLst/>
          </a:prstGeom>
          <a:noFill/>
        </p:spPr>
        <p:txBody>
          <a:bodyPr wrap="square" lIns="47999" tIns="60958" rIns="47999" bIns="60958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ВОСПИТАНИЕ</a:t>
            </a:r>
            <a:r>
              <a:rPr lang="ru-RU" sz="4000" b="1" dirty="0">
                <a:solidFill>
                  <a:schemeClr val="bg1"/>
                </a:solidFill>
              </a:rPr>
              <a:t>: </a:t>
            </a:r>
            <a:endParaRPr lang="ru-RU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ЗАДЕЛЫ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99091"/>
            <a:ext cx="7306237" cy="243143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b="1" dirty="0" smtClean="0">
                <a:solidFill>
                  <a:srgbClr val="FFFF00"/>
                </a:solidFill>
              </a:rPr>
              <a:t> Российское движение</a:t>
            </a:r>
          </a:p>
          <a:p>
            <a:r>
              <a:rPr lang="ru-RU" sz="2700" b="1" dirty="0" smtClean="0">
                <a:solidFill>
                  <a:srgbClr val="FFFF00"/>
                </a:solidFill>
              </a:rPr>
              <a:t> школьников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9243" y="2421914"/>
            <a:ext cx="4128619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</a:rPr>
              <a:t>АКТИВНЫЕ ОО: Лицей № 7</a:t>
            </a:r>
          </a:p>
          <a:p>
            <a:pPr lvl="0"/>
            <a:endParaRPr lang="ru-RU" dirty="0" smtClean="0">
              <a:solidFill>
                <a:schemeClr val="bg1"/>
              </a:solidFill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УЧАСТИЕ ОО: МОБУ «СОШ № 2», МОБУ «Гимназия № 1», МОБУ «СОШ № 9», МОБУ «СОШ № 12», МОБУ «СОШ № 16»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25386" y="117000"/>
            <a:ext cx="441972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dirty="0"/>
              <a:t>  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095129" y="117000"/>
            <a:ext cx="3971487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dirty="0"/>
              <a:t>  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0071" y="521351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1970615" y="192660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59211" y="4670961"/>
            <a:ext cx="417970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2700" b="1" dirty="0" smtClean="0">
                <a:solidFill>
                  <a:srgbClr val="FFFF00"/>
                </a:solidFill>
              </a:rPr>
              <a:t>Волонтерство и добровольчество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4185883479"/>
              </p:ext>
            </p:extLst>
          </p:nvPr>
        </p:nvGraphicFramePr>
        <p:xfrm>
          <a:off x="4083600" y="1227254"/>
          <a:ext cx="4281560" cy="258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778188" y="134470"/>
            <a:ext cx="34615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Вовлеченность</a:t>
            </a:r>
          </a:p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детей :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185883479"/>
              </p:ext>
            </p:extLst>
          </p:nvPr>
        </p:nvGraphicFramePr>
        <p:xfrm>
          <a:off x="4289788" y="4272075"/>
          <a:ext cx="4281560" cy="258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>
            <a:off x="5289176" y="4078941"/>
            <a:ext cx="19094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01631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0"/>
          <p:cNvGrpSpPr/>
          <p:nvPr/>
        </p:nvGrpSpPr>
        <p:grpSpPr>
          <a:xfrm>
            <a:off x="-39356" y="-9659"/>
            <a:ext cx="6288000" cy="6867663"/>
            <a:chOff x="-29517" y="-7245"/>
            <a:chExt cx="4068116" cy="5150747"/>
          </a:xfrm>
        </p:grpSpPr>
        <p:pic>
          <p:nvPicPr>
            <p:cNvPr id="12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4186" y="218503"/>
            <a:ext cx="5829743" cy="15850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 smtClean="0">
                <a:solidFill>
                  <a:schemeClr val="bg1"/>
                </a:solidFill>
              </a:rPr>
              <a:t>ПАТРИОТИЧЕСКОЕ</a:t>
            </a:r>
          </a:p>
          <a:p>
            <a:pPr algn="ctr"/>
            <a:r>
              <a:rPr lang="ru-RU" sz="3700" b="1" dirty="0" smtClean="0">
                <a:solidFill>
                  <a:schemeClr val="bg1"/>
                </a:solidFill>
              </a:rPr>
              <a:t>ВОСПИТАНИЕ</a:t>
            </a:r>
            <a:r>
              <a:rPr lang="ru-RU" sz="3700" b="1" dirty="0">
                <a:solidFill>
                  <a:schemeClr val="bg1"/>
                </a:solidFill>
              </a:rPr>
              <a:t/>
            </a:r>
            <a:br>
              <a:rPr lang="ru-RU" sz="3700" b="1" dirty="0">
                <a:solidFill>
                  <a:schemeClr val="bg1"/>
                </a:solidFill>
              </a:rPr>
            </a:br>
            <a:endParaRPr lang="ru-RU" sz="21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="" xmlns:p14="http://schemas.microsoft.com/office/powerpoint/2010/main" val="1095225581"/>
              </p:ext>
            </p:extLst>
          </p:nvPr>
        </p:nvGraphicFramePr>
        <p:xfrm>
          <a:off x="6606987" y="2415242"/>
          <a:ext cx="4580965" cy="286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258369" y="218503"/>
            <a:ext cx="6096000" cy="126188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sz="3700" b="1" dirty="0" smtClean="0">
                <a:solidFill>
                  <a:schemeClr val="accent1">
                    <a:lumMod val="75000"/>
                  </a:schemeClr>
                </a:solidFill>
              </a:rPr>
              <a:t>КУЛЬТУРА ДОРОЖНОГО ДВИЖЕНИЯ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1397" y="1399343"/>
            <a:ext cx="5592344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 smtClean="0"/>
              <a:t>Проведено </a:t>
            </a:r>
            <a:r>
              <a:rPr lang="ru-RU" sz="3600" dirty="0" smtClean="0"/>
              <a:t>280 </a:t>
            </a:r>
            <a:r>
              <a:rPr lang="ru-RU" dirty="0" smtClean="0"/>
              <a:t> </a:t>
            </a:r>
            <a:r>
              <a:rPr lang="ru-RU" sz="2400" dirty="0" smtClean="0"/>
              <a:t>совместных мероприятий с ГИБДД </a:t>
            </a: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1665" y="31020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76518" y="1506070"/>
            <a:ext cx="5647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Победители регионального конкурсе школьных музеев: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		МОБУ «СОШ № 9»,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		МОБУ «СОШ № 12»,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		МАОУ «Гимназия № 1».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5" name="Picture 5" descr="DSC047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022" y="3608293"/>
            <a:ext cx="2020422" cy="2693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Рисунок 25" descr="C:\Users\Admin\Desktop\музей\презентация музея\P71127-1213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4539" y="3612778"/>
            <a:ext cx="2339789" cy="27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273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user\Desktop\программа августовский пед. совет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3270" y="0"/>
            <a:ext cx="641872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032372"/>
            <a:ext cx="648148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b="1" dirty="0" err="1" smtClean="0"/>
              <a:t>Логачеву</a:t>
            </a:r>
            <a:r>
              <a:rPr lang="ru-RU" sz="2000" b="1" dirty="0" smtClean="0"/>
              <a:t> Марину Викторовну</a:t>
            </a:r>
            <a:r>
              <a:rPr lang="ru-RU" sz="2000" dirty="0" smtClean="0"/>
              <a:t>, председатель управляющего совета МАОУ «Гимназия № 1»; </a:t>
            </a:r>
            <a:endParaRPr lang="en-US" sz="2000" dirty="0" smtClean="0"/>
          </a:p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b="1" dirty="0" err="1" smtClean="0"/>
              <a:t>Чмутова</a:t>
            </a:r>
            <a:r>
              <a:rPr lang="ru-RU" sz="2000" b="1" dirty="0" smtClean="0"/>
              <a:t> Дениса Викторовича</a:t>
            </a:r>
            <a:r>
              <a:rPr lang="en-US" sz="2000" dirty="0" smtClean="0"/>
              <a:t>, </a:t>
            </a:r>
            <a:r>
              <a:rPr lang="ru-RU" sz="2000" dirty="0" smtClean="0"/>
              <a:t>МОБУ «СОШ № 16»;</a:t>
            </a:r>
          </a:p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b="1" dirty="0" err="1" smtClean="0"/>
              <a:t>Рубан</a:t>
            </a:r>
            <a:r>
              <a:rPr lang="ru-RU" sz="2000" b="1" dirty="0" smtClean="0"/>
              <a:t> Олега Валерьевича</a:t>
            </a:r>
            <a:r>
              <a:rPr lang="ru-RU" sz="2000" dirty="0" smtClean="0"/>
              <a:t>, МОБУ «СОШ № 16»;</a:t>
            </a:r>
          </a:p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b="1" dirty="0" err="1" smtClean="0"/>
              <a:t>Кондрашева</a:t>
            </a:r>
            <a:r>
              <a:rPr lang="ru-RU" sz="2000" b="1" dirty="0" smtClean="0"/>
              <a:t> Евгения Николаевича</a:t>
            </a:r>
            <a:r>
              <a:rPr lang="ru-RU" sz="2000" dirty="0" smtClean="0"/>
              <a:t>, председателя совета отцов МОБУ «СОШ № 2»;</a:t>
            </a:r>
          </a:p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b="1" dirty="0" smtClean="0"/>
              <a:t>Меньшикову Елену Владимировну</a:t>
            </a:r>
            <a:r>
              <a:rPr lang="ru-RU" sz="2000" dirty="0" smtClean="0"/>
              <a:t>, члена управляющего совета МОБУ «СОШ № 2» ;</a:t>
            </a:r>
          </a:p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b="1" dirty="0" smtClean="0"/>
              <a:t>Соколовой Елене Владимировне</a:t>
            </a:r>
            <a:r>
              <a:rPr lang="ru-RU" sz="2000" dirty="0" smtClean="0"/>
              <a:t>, МОБУ «СОШ № 47»;</a:t>
            </a:r>
          </a:p>
          <a:p>
            <a:pPr marL="268288" indent="-268288">
              <a:spcBef>
                <a:spcPts val="1800"/>
              </a:spcBef>
              <a:buFont typeface="Wingdings" pitchFamily="2" charset="2"/>
              <a:buChar char="ü"/>
            </a:pPr>
            <a:r>
              <a:rPr lang="ru-RU" sz="2000" b="1" dirty="0" smtClean="0"/>
              <a:t>Юсупов </a:t>
            </a:r>
            <a:r>
              <a:rPr lang="ru-RU" sz="2000" b="1" dirty="0" err="1" smtClean="0"/>
              <a:t>Тохир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Ёрмахмадович</a:t>
            </a:r>
            <a:r>
              <a:rPr lang="ru-RU" sz="2000" dirty="0" smtClean="0"/>
              <a:t>, МОБУ «СОШ № 3».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36378" y="304799"/>
            <a:ext cx="2629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БЛАГОДАРИМ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12021671" y="6365367"/>
            <a:ext cx="8748" cy="49263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321991" y="5389288"/>
            <a:ext cx="1416857" cy="3231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761110" y="712095"/>
            <a:ext cx="6867663" cy="542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1997229" y="4141557"/>
            <a:ext cx="3376083" cy="2443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8825881" y="4141557"/>
            <a:ext cx="3376083" cy="24432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5411555" y="4141557"/>
            <a:ext cx="3376083" cy="24432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4720" y="112172"/>
            <a:ext cx="5136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200" y="2032611"/>
            <a:ext cx="6019800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/>
              <a:t>Обеспечение доступности</a:t>
            </a:r>
            <a:br>
              <a:rPr lang="ru-RU" sz="2400" dirty="0"/>
            </a:br>
            <a:r>
              <a:rPr lang="ru-RU" sz="2400" dirty="0"/>
              <a:t>дошкольного образования,</a:t>
            </a:r>
            <a:br>
              <a:rPr lang="ru-RU" sz="2400" dirty="0"/>
            </a:br>
            <a:r>
              <a:rPr lang="ru-RU" sz="2400" dirty="0"/>
              <a:t>включая детей с ОВЗ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417" y="2547343"/>
            <a:ext cx="662996" cy="38318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01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02</a:t>
            </a:r>
          </a:p>
          <a:p>
            <a:pPr algn="ctr">
              <a:spcAft>
                <a:spcPts val="1333"/>
              </a:spcAft>
            </a:pPr>
            <a:r>
              <a:rPr lang="ru-RU" sz="3200" b="1" dirty="0">
                <a:solidFill>
                  <a:srgbClr val="00CC9C"/>
                </a:solidFill>
              </a:rPr>
              <a:t>03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04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05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06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3668" y="3632297"/>
            <a:ext cx="192000" cy="57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276579" y="642505"/>
            <a:ext cx="192000" cy="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342229" y="642505"/>
            <a:ext cx="7849772" cy="768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5980201" y="636657"/>
            <a:ext cx="3697481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/>
              <a:t>НАПРАВЛЕНИЕ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247226" y="-8596"/>
            <a:ext cx="869784" cy="160043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9600" b="1" dirty="0"/>
              <a:t>3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 flipV="1">
            <a:off x="1417417" y="3392157"/>
            <a:ext cx="0" cy="1056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2139856" y="4241264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54181" y="4241264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68508" y="4241264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7" y="481317"/>
            <a:ext cx="1895520" cy="16964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7944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-39356" y="-9658"/>
            <a:ext cx="6288000" cy="6867663"/>
            <a:chOff x="-29517" y="-7245"/>
            <a:chExt cx="4068116" cy="5150747"/>
          </a:xfrm>
        </p:grpSpPr>
        <p:pic>
          <p:nvPicPr>
            <p:cNvPr id="25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867" y="144648"/>
            <a:ext cx="12970933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chemeClr val="bg1"/>
                </a:solidFill>
              </a:rPr>
              <a:t>ИНФРАСТРУКТУРА</a:t>
            </a:r>
            <a:r>
              <a:rPr lang="ru-RU" sz="4300" b="1" dirty="0">
                <a:solidFill>
                  <a:srgbClr val="607492"/>
                </a:solidFill>
              </a:rPr>
              <a:t/>
            </a:r>
            <a:br>
              <a:rPr lang="ru-RU" sz="4300" b="1" dirty="0">
                <a:solidFill>
                  <a:srgbClr val="607492"/>
                </a:solidFill>
              </a:rPr>
            </a:br>
            <a:r>
              <a:rPr lang="ru-RU" sz="2700" dirty="0">
                <a:solidFill>
                  <a:schemeClr val="bg1"/>
                </a:solidFill>
              </a:rPr>
              <a:t>ДОШКОЛЬНОГО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3" y="4923125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4151" y="1395980"/>
            <a:ext cx="1577783" cy="94384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5300" dirty="0">
                <a:solidFill>
                  <a:schemeClr val="bg1"/>
                </a:solidFill>
              </a:rPr>
              <a:t>20/4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0400" y="1462420"/>
            <a:ext cx="4093488" cy="10926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</a:rPr>
              <a:t>дошкольных образовательных организаций и дошкольных блока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769804733"/>
              </p:ext>
            </p:extLst>
          </p:nvPr>
        </p:nvGraphicFramePr>
        <p:xfrm>
          <a:off x="6969106" y="141001"/>
          <a:ext cx="4608497" cy="270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616012" y="3933430"/>
            <a:ext cx="871386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045230" y="3940613"/>
            <a:ext cx="662996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412296" y="1065493"/>
            <a:ext cx="770398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603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934020" y="1121325"/>
            <a:ext cx="94512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1250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261326" y="1466315"/>
            <a:ext cx="1003903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человека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398888" y="1338739"/>
            <a:ext cx="953992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человек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62102" y="2595729"/>
            <a:ext cx="3188465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dirty="0"/>
              <a:t>работают в системе</a:t>
            </a:r>
            <a:br>
              <a:rPr lang="ru-RU" dirty="0"/>
            </a:br>
            <a:r>
              <a:rPr lang="ru-RU" dirty="0"/>
              <a:t>дошкольного образования</a:t>
            </a:r>
          </a:p>
        </p:txBody>
      </p:sp>
      <p:cxnSp>
        <p:nvCxnSpPr>
          <p:cNvPr id="18" name="Соединительная линия уступом 17"/>
          <p:cNvCxnSpPr>
            <a:stCxn id="15" idx="1"/>
            <a:endCxn id="38" idx="1"/>
          </p:cNvCxnSpPr>
          <p:nvPr/>
        </p:nvCxnSpPr>
        <p:spPr>
          <a:xfrm rot="10800000" flipH="1">
            <a:off x="6662102" y="1390629"/>
            <a:ext cx="271918" cy="1553915"/>
          </a:xfrm>
          <a:prstGeom prst="bentConnector3">
            <a:avLst>
              <a:gd name="adj1" fmla="val -84069"/>
            </a:avLst>
          </a:prstGeom>
          <a:ln w="12700">
            <a:solidFill>
              <a:srgbClr val="607492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10012310" y="2595729"/>
            <a:ext cx="1792216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/>
            <a:r>
              <a:rPr lang="ru-RU" dirty="0"/>
              <a:t>педагогические</a:t>
            </a:r>
            <a:br>
              <a:rPr lang="ru-RU" dirty="0"/>
            </a:br>
            <a:r>
              <a:rPr lang="ru-RU" dirty="0"/>
              <a:t>работники</a:t>
            </a:r>
          </a:p>
        </p:txBody>
      </p:sp>
      <p:cxnSp>
        <p:nvCxnSpPr>
          <p:cNvPr id="45" name="Соединительная линия уступом 44"/>
          <p:cNvCxnSpPr>
            <a:endCxn id="5" idx="3"/>
          </p:cNvCxnSpPr>
          <p:nvPr/>
        </p:nvCxnSpPr>
        <p:spPr>
          <a:xfrm rot="5400000" flipH="1" flipV="1">
            <a:off x="10716908" y="1865704"/>
            <a:ext cx="1231793" cy="489600"/>
          </a:xfrm>
          <a:prstGeom prst="bentConnector4">
            <a:avLst>
              <a:gd name="adj1" fmla="val 24209"/>
              <a:gd name="adj2" fmla="val 162255"/>
            </a:avLst>
          </a:prstGeom>
          <a:ln w="12700">
            <a:solidFill>
              <a:srgbClr val="607492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xmlns="" val="1429005707"/>
              </p:ext>
            </p:extLst>
          </p:nvPr>
        </p:nvGraphicFramePr>
        <p:xfrm>
          <a:off x="6969106" y="3557444"/>
          <a:ext cx="4608497" cy="270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4" name="Прямоугольник 53"/>
          <p:cNvSpPr/>
          <p:nvPr/>
        </p:nvSpPr>
        <p:spPr>
          <a:xfrm>
            <a:off x="10087857" y="4548981"/>
            <a:ext cx="770398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</a:rPr>
              <a:t>507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309821" y="4937043"/>
            <a:ext cx="94512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4263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0167367" y="4893972"/>
            <a:ext cx="1132367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детей</a:t>
            </a:r>
          </a:p>
        </p:txBody>
      </p:sp>
      <p:pic>
        <p:nvPicPr>
          <p:cNvPr id="10242" name="Picture 2" descr="D:\profile\Desktop\Августовский педсовет 2018\Картинки\children_filled16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4721" y="4004063"/>
            <a:ext cx="932888" cy="9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7037" y="5789037"/>
            <a:ext cx="863895" cy="863895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10321580" y="5952145"/>
            <a:ext cx="1470909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r"/>
            <a:r>
              <a:rPr lang="ru-RU" dirty="0"/>
              <a:t>в возрасте</a:t>
            </a:r>
            <a:br>
              <a:rPr lang="ru-RU" dirty="0"/>
            </a:br>
            <a:r>
              <a:rPr lang="ru-RU" dirty="0"/>
              <a:t>от 0 до 3 лет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328535" y="5798744"/>
            <a:ext cx="1419293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dirty="0"/>
              <a:t>посещают</a:t>
            </a:r>
            <a:br>
              <a:rPr lang="ru-RU" dirty="0"/>
            </a:br>
            <a:r>
              <a:rPr lang="ru-RU" dirty="0"/>
              <a:t>детский сад</a:t>
            </a:r>
          </a:p>
        </p:txBody>
      </p:sp>
      <p:sp>
        <p:nvSpPr>
          <p:cNvPr id="10245" name="Полилиния 10244"/>
          <p:cNvSpPr/>
          <p:nvPr/>
        </p:nvSpPr>
        <p:spPr>
          <a:xfrm>
            <a:off x="6490277" y="5337153"/>
            <a:ext cx="537600" cy="576000"/>
          </a:xfrm>
          <a:custGeom>
            <a:avLst/>
            <a:gdLst>
              <a:gd name="connsiteX0" fmla="*/ 0 w 403200"/>
              <a:gd name="connsiteY0" fmla="*/ 352800 h 352800"/>
              <a:gd name="connsiteX1" fmla="*/ 0 w 403200"/>
              <a:gd name="connsiteY1" fmla="*/ 0 h 352800"/>
              <a:gd name="connsiteX2" fmla="*/ 403200 w 403200"/>
              <a:gd name="connsiteY2" fmla="*/ 0 h 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200" h="352800">
                <a:moveTo>
                  <a:pt x="0" y="352800"/>
                </a:moveTo>
                <a:lnTo>
                  <a:pt x="0" y="0"/>
                </a:lnTo>
                <a:lnTo>
                  <a:pt x="403200" y="0"/>
                </a:lnTo>
              </a:path>
            </a:pathLst>
          </a:custGeom>
          <a:noFill/>
          <a:ln w="12700">
            <a:miter lim="800000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7560161" y="5251217"/>
            <a:ext cx="1297523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ребенка</a:t>
            </a:r>
          </a:p>
        </p:txBody>
      </p:sp>
      <p:cxnSp>
        <p:nvCxnSpPr>
          <p:cNvPr id="73" name="Прямая со стрелкой 72"/>
          <p:cNvCxnSpPr/>
          <p:nvPr/>
        </p:nvCxnSpPr>
        <p:spPr>
          <a:xfrm rot="16200000" flipV="1">
            <a:off x="10551148" y="5850953"/>
            <a:ext cx="384000" cy="0"/>
          </a:xfrm>
          <a:prstGeom prst="straightConnector1">
            <a:avLst/>
          </a:prstGeom>
          <a:ln w="12700">
            <a:solidFill>
              <a:srgbClr val="00CC9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032358" y="5301208"/>
            <a:ext cx="3430044" cy="9848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доступность дошкольного образования для детей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возрасте от 3 до 7 лет</a:t>
            </a:r>
          </a:p>
        </p:txBody>
      </p:sp>
      <p:sp>
        <p:nvSpPr>
          <p:cNvPr id="10247" name="Прямоугольник 10246"/>
          <p:cNvSpPr/>
          <p:nvPr/>
        </p:nvSpPr>
        <p:spPr>
          <a:xfrm>
            <a:off x="435351" y="5589240"/>
            <a:ext cx="1426025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/>
            <a:r>
              <a:rPr lang="ru-RU" sz="3700" dirty="0">
                <a:solidFill>
                  <a:srgbClr val="FFFFFF"/>
                </a:solidFill>
              </a:rPr>
              <a:t>99,7%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474" y="2598784"/>
            <a:ext cx="5590337" cy="2486400"/>
          </a:xfrm>
          <a:prstGeom prst="rect">
            <a:avLst/>
          </a:prstGeom>
        </p:spPr>
      </p:pic>
      <p:sp>
        <p:nvSpPr>
          <p:cNvPr id="78" name="Прямоугольник 77"/>
          <p:cNvSpPr/>
          <p:nvPr/>
        </p:nvSpPr>
        <p:spPr>
          <a:xfrm>
            <a:off x="416641" y="2713984"/>
            <a:ext cx="5376000" cy="225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xmlns="" val="65995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8878" y="4714205"/>
            <a:ext cx="5402865" cy="13696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700" dirty="0"/>
              <a:t>ВЫДЕЛЕНО НА </a:t>
            </a:r>
            <a:r>
              <a:rPr lang="ru-RU" sz="2700" dirty="0" smtClean="0"/>
              <a:t>УСТРАНЕНИЕ предписаний контрольно-надзорных органов</a:t>
            </a:r>
            <a:endParaRPr lang="ru-RU" sz="2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27083" y="292101"/>
            <a:ext cx="2493625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4800" dirty="0" smtClean="0">
                <a:solidFill>
                  <a:srgbClr val="607492"/>
                </a:solidFill>
              </a:rPr>
              <a:t>2020 год</a:t>
            </a:r>
            <a:endParaRPr lang="ru-RU" sz="4800" dirty="0">
              <a:solidFill>
                <a:srgbClr val="607492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45588" y="117000"/>
            <a:ext cx="5760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dirty="0"/>
              <a:t>   </a:t>
            </a:r>
          </a:p>
        </p:txBody>
      </p:sp>
      <p:grpSp>
        <p:nvGrpSpPr>
          <p:cNvPr id="2" name="Группа 12"/>
          <p:cNvGrpSpPr>
            <a:grpSpLocks noChangeAspect="1"/>
          </p:cNvGrpSpPr>
          <p:nvPr/>
        </p:nvGrpSpPr>
        <p:grpSpPr>
          <a:xfrm>
            <a:off x="6301687" y="1262300"/>
            <a:ext cx="5732285" cy="768000"/>
            <a:chOff x="4745312" y="870525"/>
            <a:chExt cx="6183965" cy="82851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12" y="870525"/>
              <a:ext cx="849965" cy="828515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312" y="870525"/>
              <a:ext cx="849965" cy="82851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312" y="870525"/>
              <a:ext cx="849965" cy="82851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312" y="870525"/>
              <a:ext cx="849965" cy="828515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312" y="870525"/>
              <a:ext cx="849965" cy="82851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312" y="870525"/>
              <a:ext cx="849965" cy="828515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312" y="870525"/>
              <a:ext cx="849965" cy="82851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9312" y="870525"/>
              <a:ext cx="849965" cy="828515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6293782" y="2343428"/>
            <a:ext cx="5807802" cy="95410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/>
            <a:r>
              <a:rPr lang="ru-RU" sz="2700" dirty="0" smtClean="0"/>
              <a:t>125 доп. мест в ДОУ = </a:t>
            </a:r>
          </a:p>
          <a:p>
            <a:pPr lvl="0" algn="ctr"/>
            <a:r>
              <a:rPr lang="ru-RU" sz="2700" dirty="0" smtClean="0"/>
              <a:t>структурное подразделение «Радуга»</a:t>
            </a:r>
            <a:endParaRPr lang="ru-RU" sz="2700" dirty="0"/>
          </a:p>
        </p:txBody>
      </p:sp>
      <p:sp>
        <p:nvSpPr>
          <p:cNvPr id="20" name="Правая фигурная скобка 19"/>
          <p:cNvSpPr/>
          <p:nvPr/>
        </p:nvSpPr>
        <p:spPr>
          <a:xfrm rot="5400000">
            <a:off x="9025937" y="-670844"/>
            <a:ext cx="384000" cy="5808000"/>
          </a:xfrm>
          <a:prstGeom prst="rightBrace">
            <a:avLst>
              <a:gd name="adj1" fmla="val 34376"/>
              <a:gd name="adj2" fmla="val 34486"/>
            </a:avLst>
          </a:prstGeom>
          <a:ln w="28575">
            <a:solidFill>
              <a:srgbClr val="607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618112" y="3615711"/>
            <a:ext cx="2971513" cy="78482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4300" dirty="0" smtClean="0"/>
              <a:t>11,2 </a:t>
            </a:r>
            <a:r>
              <a:rPr lang="ru-RU" sz="3200" dirty="0" smtClean="0"/>
              <a:t>млн. </a:t>
            </a:r>
            <a:r>
              <a:rPr lang="ru-RU" sz="3200" dirty="0"/>
              <a:t>руб.</a:t>
            </a:r>
          </a:p>
        </p:txBody>
      </p:sp>
      <p:grpSp>
        <p:nvGrpSpPr>
          <p:cNvPr id="3" name="Группа 44"/>
          <p:cNvGrpSpPr/>
          <p:nvPr/>
        </p:nvGrpSpPr>
        <p:grpSpPr>
          <a:xfrm>
            <a:off x="6319625" y="3429001"/>
            <a:ext cx="1337625" cy="1153124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46" name="Шестиугольник 45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60749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7" name="Шестиугольник 46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3700" dirty="0"/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89" y="3641111"/>
            <a:ext cx="607211" cy="637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2420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90" y="-131"/>
            <a:ext cx="4436573" cy="6858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401884" y="1378640"/>
            <a:ext cx="0" cy="1152000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08927" y="1378822"/>
            <a:ext cx="3430420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400" dirty="0"/>
              <a:t>ФЕДЕРАЛЬНЫЙ ПРОЕКТ </a:t>
            </a:r>
            <a:br>
              <a:rPr lang="ru-RU" sz="2400" dirty="0"/>
            </a:br>
            <a:r>
              <a:rPr lang="ru-RU" sz="2400" dirty="0" smtClean="0"/>
              <a:t>«СОВРЕМЕННЯ ШКОЛА»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6197" y="2730039"/>
            <a:ext cx="6065563" cy="24545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/>
            </a:lvl1pPr>
          </a:lstStyle>
          <a:p>
            <a:pPr marL="380990" indent="-380990" algn="ctr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Оказание</a:t>
            </a:r>
            <a:r>
              <a:rPr lang="ru-RU" dirty="0"/>
              <a:t> комплексной психолого-педагогической и информационно-просветительской </a:t>
            </a:r>
            <a:r>
              <a:rPr lang="ru-RU" b="1" dirty="0"/>
              <a:t>поддержки родителям</a:t>
            </a:r>
          </a:p>
          <a:p>
            <a:pPr marL="380990" indent="-380990" algn="ctr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Создание условий </a:t>
            </a:r>
            <a:r>
              <a:rPr lang="ru-RU" dirty="0"/>
              <a:t>для раннего развития детей в возрасте до 3 лет</a:t>
            </a:r>
          </a:p>
          <a:p>
            <a:pPr marL="380990" indent="-380990" algn="ctr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b="1" dirty="0"/>
              <a:t>Реализация программ </a:t>
            </a:r>
            <a:br>
              <a:rPr lang="ru-RU" b="1" dirty="0"/>
            </a:br>
            <a:r>
              <a:rPr lang="ru-RU" dirty="0"/>
              <a:t>психолого-педагогической, </a:t>
            </a:r>
            <a:br>
              <a:rPr lang="ru-RU" dirty="0"/>
            </a:br>
            <a:r>
              <a:rPr lang="ru-RU" dirty="0"/>
              <a:t>методической и консультативной </a:t>
            </a:r>
            <a:br>
              <a:rPr lang="ru-RU" dirty="0"/>
            </a:br>
            <a:r>
              <a:rPr lang="ru-RU" dirty="0"/>
              <a:t>помощи родителям детей, получающих дошкольное образование в семье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36" y="36127"/>
            <a:ext cx="12199395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>
                <a:solidFill>
                  <a:srgbClr val="607492"/>
                </a:solidFill>
              </a:rPr>
              <a:t>ЗАДАЧИ НАЦИОНАЛЬНОГО</a:t>
            </a:r>
            <a:br>
              <a:rPr lang="ru-RU" sz="3700" dirty="0">
                <a:solidFill>
                  <a:srgbClr val="607492"/>
                </a:solidFill>
              </a:rPr>
            </a:br>
            <a:r>
              <a:rPr lang="ru-RU" sz="3700" dirty="0">
                <a:solidFill>
                  <a:srgbClr val="607492"/>
                </a:solidFill>
              </a:rPr>
              <a:t>ПРОЕКТА «ОБРАЗОВАНИЕ»</a:t>
            </a:r>
            <a:endParaRPr lang="ru-RU" sz="3200" dirty="0">
              <a:solidFill>
                <a:srgbClr val="60749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60747" y="108895"/>
            <a:ext cx="4154659" cy="66399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639743" y="381000"/>
            <a:ext cx="192000" cy="1296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10895743" y="60857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28" y="1497534"/>
            <a:ext cx="966595" cy="7232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728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ofile\Desktop\Сохранить\Срочно разобрать!\11111\198dc174ddbec8d543de8a7dd71d934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26" b="36724"/>
          <a:stretch/>
        </p:blipFill>
        <p:spPr bwMode="auto">
          <a:xfrm>
            <a:off x="-12700" y="1111421"/>
            <a:ext cx="12243639" cy="377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2351111" y="191294"/>
            <a:ext cx="9850965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ФЕДЕРАЛЬНЫЕ ПРОЕКТЫ</a:t>
            </a:r>
            <a:endParaRPr lang="ru-RU" sz="3700" b="1" dirty="0">
              <a:solidFill>
                <a:srgbClr val="60749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6154" y="4917017"/>
            <a:ext cx="6079065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Современная школа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Успех каждого ребенка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Поддержка семей, имеющих детей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Цифровая образовательная среда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Учитель будущего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Молодые профессионалы</a:t>
            </a:r>
          </a:p>
        </p:txBody>
      </p:sp>
      <p:sp>
        <p:nvSpPr>
          <p:cNvPr id="6" name="Овал 5"/>
          <p:cNvSpPr/>
          <p:nvPr/>
        </p:nvSpPr>
        <p:spPr>
          <a:xfrm>
            <a:off x="191453" y="1297116"/>
            <a:ext cx="3406691" cy="3406691"/>
          </a:xfrm>
          <a:prstGeom prst="ellipse">
            <a:avLst/>
          </a:prstGeom>
          <a:solidFill>
            <a:srgbClr val="00CC9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-1215996" y="2921501"/>
            <a:ext cx="3936000" cy="0"/>
          </a:xfrm>
          <a:prstGeom prst="line">
            <a:avLst/>
          </a:prstGeom>
          <a:ln w="2857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92754" y="4917018"/>
            <a:ext cx="6079065" cy="16619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Новые возможности для каждого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Социальная активность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Повышение конкурентоспособности </a:t>
            </a:r>
            <a:br>
              <a:rPr lang="ru-RU" sz="2000" dirty="0"/>
            </a:br>
            <a:r>
              <a:rPr lang="ru-RU" sz="2000" dirty="0"/>
              <a:t>российского высшего образования</a:t>
            </a:r>
          </a:p>
          <a:p>
            <a:pPr marL="380990" indent="-380990">
              <a:buFont typeface="Arial" panose="020B0604020202020204" pitchFamily="34" charset="0"/>
              <a:buChar char="−"/>
            </a:pPr>
            <a:r>
              <a:rPr lang="ru-RU" sz="2000" dirty="0"/>
              <a:t>Социальные лифты для каждого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5804" y="2352461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83006" y="2461777"/>
            <a:ext cx="2270808" cy="109260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</a:rPr>
              <a:t>НАЦИОНАЛЬНЫЙ</a:t>
            </a:r>
          </a:p>
          <a:p>
            <a:r>
              <a:rPr lang="ru-RU" sz="2100" dirty="0">
                <a:solidFill>
                  <a:schemeClr val="bg1"/>
                </a:solidFill>
              </a:rPr>
              <a:t>ПРОЕКТ</a:t>
            </a:r>
          </a:p>
          <a:p>
            <a:r>
              <a:rPr lang="ru-RU" sz="2100" dirty="0">
                <a:solidFill>
                  <a:schemeClr val="bg1"/>
                </a:solidFill>
              </a:rPr>
              <a:t>«ОБРАЗОВАНИЕ»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9359" y="3586723"/>
            <a:ext cx="1208017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3700" dirty="0" smtClean="0">
                <a:solidFill>
                  <a:schemeClr val="bg1"/>
                </a:solidFill>
              </a:rPr>
              <a:t>2021</a:t>
            </a:r>
            <a:endParaRPr lang="ru-RU" sz="3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7534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7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01600" y="3856940"/>
            <a:ext cx="8045384" cy="23852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b="1" dirty="0" smtClean="0">
                <a:solidFill>
                  <a:srgbClr val="607492"/>
                </a:solidFill>
                <a:latin typeface="Times New Roman" pitchFamily="18" charset="0"/>
                <a:cs typeface="Times New Roman" pitchFamily="18" charset="0"/>
              </a:rPr>
              <a:t>МДОБУ «Детский сад № 2»</a:t>
            </a:r>
          </a:p>
          <a:p>
            <a:r>
              <a:rPr lang="ru-RU" sz="2100" b="1" dirty="0" smtClean="0">
                <a:solidFill>
                  <a:srgbClr val="607492"/>
                </a:solidFill>
                <a:latin typeface="Times New Roman" pitchFamily="18" charset="0"/>
                <a:cs typeface="Times New Roman" pitchFamily="18" charset="0"/>
              </a:rPr>
              <a:t>МАДОУ «Детский сад № 3»</a:t>
            </a:r>
          </a:p>
          <a:p>
            <a:r>
              <a:rPr lang="ru-RU" sz="2100" b="1" dirty="0" smtClean="0">
                <a:solidFill>
                  <a:srgbClr val="607492"/>
                </a:solidFill>
                <a:latin typeface="Times New Roman" pitchFamily="18" charset="0"/>
                <a:cs typeface="Times New Roman" pitchFamily="18" charset="0"/>
              </a:rPr>
              <a:t>МДОБУ «Детский сад № 4»</a:t>
            </a:r>
          </a:p>
          <a:p>
            <a:r>
              <a:rPr lang="ru-RU" sz="2100" b="1" dirty="0" smtClean="0">
                <a:solidFill>
                  <a:srgbClr val="607492"/>
                </a:solidFill>
                <a:latin typeface="Times New Roman" pitchFamily="18" charset="0"/>
                <a:cs typeface="Times New Roman" pitchFamily="18" charset="0"/>
              </a:rPr>
              <a:t>МАДОУ «Детский сад № 16» </a:t>
            </a:r>
          </a:p>
          <a:p>
            <a:r>
              <a:rPr lang="ru-RU" sz="2100" b="1" dirty="0" smtClean="0">
                <a:solidFill>
                  <a:srgbClr val="607492"/>
                </a:solidFill>
                <a:latin typeface="Times New Roman" pitchFamily="18" charset="0"/>
                <a:cs typeface="Times New Roman" pitchFamily="18" charset="0"/>
              </a:rPr>
              <a:t>МДОБУ «Детский сад № 17»</a:t>
            </a:r>
          </a:p>
          <a:p>
            <a:endParaRPr lang="ru-RU" sz="2100" b="1" dirty="0" smtClean="0">
              <a:solidFill>
                <a:srgbClr val="607492"/>
              </a:solidFill>
            </a:endParaRPr>
          </a:p>
          <a:p>
            <a:endParaRPr lang="ru-RU" sz="2100" b="1" dirty="0" smtClean="0">
              <a:solidFill>
                <a:srgbClr val="607492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601" y="3139494"/>
            <a:ext cx="12562788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100" dirty="0" smtClean="0"/>
              <a:t>Консультативные центры</a:t>
            </a:r>
            <a:endParaRPr lang="ru-RU" sz="3100" dirty="0"/>
          </a:p>
        </p:txBody>
      </p:sp>
      <p:pic>
        <p:nvPicPr>
          <p:cNvPr id="17" name="Picture 2" descr="D:\profile\Desktop\Августовский педсовет 2018\Картинки\rocket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361" y="2653472"/>
            <a:ext cx="86539" cy="86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248469" y="4939270"/>
            <a:ext cx="618067" cy="632783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358420" y="6237551"/>
            <a:ext cx="506248" cy="518301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105296" y="5087471"/>
            <a:ext cx="506248" cy="518301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390340" y="6091276"/>
            <a:ext cx="336000" cy="344000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>
            <a:spLocks noChangeAspect="1"/>
          </p:cNvSpPr>
          <p:nvPr/>
        </p:nvSpPr>
        <p:spPr>
          <a:xfrm>
            <a:off x="2649704" y="3734082"/>
            <a:ext cx="240000" cy="245715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47133" y="4504267"/>
            <a:ext cx="694267" cy="16933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 flipV="1">
            <a:off x="1694436" y="3856940"/>
            <a:ext cx="1017832" cy="32223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flipV="1">
            <a:off x="1122680" y="4179178"/>
            <a:ext cx="451757" cy="40975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361951" y="4574961"/>
            <a:ext cx="364389" cy="957787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flipV="1">
            <a:off x="726341" y="4673598"/>
            <a:ext cx="280772" cy="85914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flipV="1">
            <a:off x="544146" y="5461576"/>
            <a:ext cx="191249" cy="85914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 flipV="1">
            <a:off x="544146" y="6002468"/>
            <a:ext cx="578535" cy="23508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1164658" y="5989461"/>
            <a:ext cx="578535" cy="6095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 flipV="1">
            <a:off x="1513479" y="4244023"/>
            <a:ext cx="60959" cy="85914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1026809" y="4705163"/>
            <a:ext cx="427627" cy="45950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flipV="1">
            <a:off x="726342" y="5255660"/>
            <a:ext cx="727583" cy="316392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 flipH="1" flipV="1">
            <a:off x="1638390" y="4179179"/>
            <a:ext cx="720029" cy="42473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1709137" y="5316142"/>
            <a:ext cx="578535" cy="6095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 flipV="1">
            <a:off x="1866536" y="5879612"/>
            <a:ext cx="819515" cy="211665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1806390" y="6096484"/>
            <a:ext cx="777412" cy="33879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 flipV="1">
            <a:off x="1164657" y="5226452"/>
            <a:ext cx="409779" cy="817616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 flipH="1" flipV="1">
            <a:off x="1574437" y="5346619"/>
            <a:ext cx="231952" cy="67331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 flipV="1">
            <a:off x="1709136" y="4673601"/>
            <a:ext cx="750008" cy="491065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 flipV="1">
            <a:off x="2459145" y="3870669"/>
            <a:ext cx="310560" cy="776041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 flipV="1">
            <a:off x="2428665" y="4574961"/>
            <a:ext cx="60959" cy="802137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 flipV="1">
            <a:off x="2358420" y="4829588"/>
            <a:ext cx="131201" cy="51703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 flipH="1" flipV="1">
            <a:off x="2358419" y="5346617"/>
            <a:ext cx="411284" cy="552585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 flipV="1">
            <a:off x="2649704" y="5899203"/>
            <a:ext cx="71157" cy="597499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754293" y="5604993"/>
            <a:ext cx="427627" cy="459503"/>
          </a:xfrm>
          <a:custGeom>
            <a:avLst/>
            <a:gdLst>
              <a:gd name="connsiteX0" fmla="*/ 0 w 520700"/>
              <a:gd name="connsiteY0" fmla="*/ 0 h 127000"/>
              <a:gd name="connsiteX1" fmla="*/ 520700 w 520700"/>
              <a:gd name="connsiteY1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0700" h="127000">
                <a:moveTo>
                  <a:pt x="0" y="0"/>
                </a:moveTo>
                <a:lnTo>
                  <a:pt x="520700" y="127000"/>
                </a:lnTo>
              </a:path>
            </a:pathLst>
          </a:custGeom>
          <a:noFill/>
          <a:ln w="19050">
            <a:solidFill>
              <a:srgbClr val="60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1454436" y="4056321"/>
            <a:ext cx="240000" cy="245715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43282" y="4489669"/>
            <a:ext cx="327659" cy="339921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261873" y="4411227"/>
            <a:ext cx="240000" cy="245715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595009" y="5408258"/>
            <a:ext cx="240000" cy="248983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48353" y="4378635"/>
            <a:ext cx="506248" cy="518301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2609201" y="5739820"/>
            <a:ext cx="240000" cy="245715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1074845" y="5879611"/>
            <a:ext cx="240000" cy="245715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1638389" y="5919276"/>
            <a:ext cx="336000" cy="344000"/>
          </a:xfrm>
          <a:prstGeom prst="ellipse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44000" y="147703"/>
            <a:ext cx="11904000" cy="283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1955351" y="78774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1492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B5766BC-ABFA-4BAE-9BCD-990B534DB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613" y="3478126"/>
            <a:ext cx="3326255" cy="3326255"/>
          </a:xfrm>
          <a:prstGeom prst="rect">
            <a:avLst/>
          </a:prstGeom>
        </p:spPr>
      </p:pic>
      <p:grpSp>
        <p:nvGrpSpPr>
          <p:cNvPr id="2" name="Группа 16"/>
          <p:cNvGrpSpPr/>
          <p:nvPr/>
        </p:nvGrpSpPr>
        <p:grpSpPr>
          <a:xfrm>
            <a:off x="-39356" y="-9658"/>
            <a:ext cx="6288000" cy="6867663"/>
            <a:chOff x="-29517" y="-7245"/>
            <a:chExt cx="4068116" cy="5150747"/>
          </a:xfrm>
        </p:grpSpPr>
        <p:pic>
          <p:nvPicPr>
            <p:cNvPr id="18" name="Shape 10"/>
            <p:cNvPicPr preferRelativeResize="0"/>
            <p:nvPr/>
          </p:nvPicPr>
          <p:blipFill rotWithShape="1">
            <a:blip r:embed="rId4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867" y="144648"/>
            <a:ext cx="592075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  <a:latin typeface="+mj-lt"/>
                <a:ea typeface="Courier New" panose="02070309020205020404" pitchFamily="49" charset="0"/>
              </a:rPr>
              <a:t>РАЗВИВАЮЩАЯ ПРЕДМЕТНО-ПРОСТРАНСТВЕННАЯ СРЕДА</a:t>
            </a:r>
            <a:endParaRPr lang="ru-RU" sz="27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314495" y="479376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1039" y="388025"/>
            <a:ext cx="855012" cy="855012"/>
          </a:xfrm>
          <a:prstGeom prst="rect">
            <a:avLst/>
          </a:prstGeom>
        </p:spPr>
      </p:pic>
      <p:grpSp>
        <p:nvGrpSpPr>
          <p:cNvPr id="3" name="Группа 24"/>
          <p:cNvGrpSpPr/>
          <p:nvPr/>
        </p:nvGrpSpPr>
        <p:grpSpPr>
          <a:xfrm>
            <a:off x="6320424" y="116633"/>
            <a:ext cx="1337625" cy="1153124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26" name="Шестиугольник 25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60749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7" name="Шестиугольник 26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3700" dirty="0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7940329" y="164541"/>
            <a:ext cx="5692465" cy="13696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700" dirty="0" smtClean="0">
                <a:solidFill>
                  <a:srgbClr val="506380"/>
                </a:solidFill>
                <a:latin typeface="+mj-lt"/>
              </a:rPr>
              <a:t>ПОЗНАВАТЕЛЬНО-ИСЛЕДОВАТЕЛЬСКАЯ</a:t>
            </a:r>
          </a:p>
          <a:p>
            <a:r>
              <a:rPr lang="ru-RU" sz="2700" dirty="0" smtClean="0">
                <a:solidFill>
                  <a:srgbClr val="506380"/>
                </a:solidFill>
                <a:latin typeface="+mj-lt"/>
              </a:rPr>
              <a:t> </a:t>
            </a:r>
            <a:r>
              <a:rPr lang="ru-RU" sz="2700" dirty="0">
                <a:solidFill>
                  <a:srgbClr val="506380"/>
                </a:solidFill>
                <a:latin typeface="+mj-lt"/>
              </a:rPr>
              <a:t>ДЕЯТЕЛЬНОСТЬ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310" y="389267"/>
            <a:ext cx="748865" cy="61769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27665" y="1364868"/>
            <a:ext cx="6096000" cy="213391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Пилотные группы: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МДОБУ «Детский сад № 1»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МАДОУ «Детский сад № 3»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МДОБУ «Детский сад № 15»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МАДОУ «Детский сад № 16»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МДОБУ «Детский сад № 20»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	МДОБУ «Детский сад № 23»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A8DC6B1-FB11-439D-BC24-BB6F21523BEF}"/>
              </a:ext>
            </a:extLst>
          </p:cNvPr>
          <p:cNvSpPr/>
          <p:nvPr/>
        </p:nvSpPr>
        <p:spPr>
          <a:xfrm>
            <a:off x="6523267" y="1358279"/>
            <a:ext cx="6096000" cy="213391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/>
              <a:t>Пилотные группы:</a:t>
            </a:r>
          </a:p>
          <a:p>
            <a:r>
              <a:rPr lang="ru-RU" dirty="0"/>
              <a:t>	МДОБУ «Детский сад № 1»</a:t>
            </a:r>
          </a:p>
          <a:p>
            <a:r>
              <a:rPr lang="ru-RU" dirty="0"/>
              <a:t>	МДОБУ «Детский сад № 7»</a:t>
            </a:r>
          </a:p>
          <a:p>
            <a:r>
              <a:rPr lang="ru-RU" dirty="0"/>
              <a:t>	МДОБУ «Детский сад № 14»</a:t>
            </a:r>
          </a:p>
          <a:p>
            <a:r>
              <a:rPr lang="ru-RU" dirty="0"/>
              <a:t>	МАДОУ «Детский сад № 19»</a:t>
            </a:r>
          </a:p>
          <a:p>
            <a:r>
              <a:rPr lang="ru-RU" dirty="0"/>
              <a:t>	МДОБУ «Детский сад № 25»</a:t>
            </a:r>
          </a:p>
          <a:p>
            <a:r>
              <a:rPr lang="ru-RU" dirty="0"/>
              <a:t>	МДОБУ «Детский сад № 26»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975009-1314-432B-B37F-0669443C70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5224" y="5151572"/>
            <a:ext cx="4837787" cy="16778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F87F016-2661-48DA-ADE3-E139DC0940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60" y="3478124"/>
            <a:ext cx="3319864" cy="33513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967C1F7-DFC9-4D24-9985-F5D00AA44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74" r="2509" b="14046"/>
          <a:stretch/>
        </p:blipFill>
        <p:spPr>
          <a:xfrm>
            <a:off x="3640218" y="3478126"/>
            <a:ext cx="4852793" cy="16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974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5588" y="117000"/>
            <a:ext cx="5760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100" dirty="0"/>
              <a:t>  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3" y="4923125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6766" y="91502"/>
            <a:ext cx="5345071" cy="13696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ru-RU" sz="2700" dirty="0">
                <a:latin typeface="+mj-lt"/>
              </a:rPr>
              <a:t>С задачами развития дошкольной инфраструктуры помогали справиться: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4FE31F-F9F2-4F8D-B7CC-545DD7B34AC9}"/>
              </a:ext>
            </a:extLst>
          </p:cNvPr>
          <p:cNvSpPr txBox="1"/>
          <p:nvPr/>
        </p:nvSpPr>
        <p:spPr>
          <a:xfrm>
            <a:off x="6196766" y="1412776"/>
            <a:ext cx="5489391" cy="308802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457189" indent="-457189" algn="just" defTabSz="1219170" eaLnBrk="0" fontAlgn="base" hangingPunct="0">
              <a:spcBef>
                <a:spcPts val="16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100" dirty="0">
                <a:ea typeface="Calibri" pitchFamily="34" charset="0"/>
                <a:cs typeface="Times New Roman" pitchFamily="18" charset="0"/>
              </a:rPr>
              <a:t>Найденко Евгений 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Юрьевич;</a:t>
            </a:r>
            <a:endParaRPr lang="ru-RU" sz="2100" dirty="0">
              <a:cs typeface="Arial" pitchFamily="34" charset="0"/>
            </a:endParaRPr>
          </a:p>
          <a:p>
            <a:pPr marL="457189" indent="-457189" algn="just" defTabSz="1219170" eaLnBrk="0" fontAlgn="base" hangingPunct="0">
              <a:spcBef>
                <a:spcPts val="16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100" dirty="0" err="1">
                <a:ea typeface="Times New Roman" pitchFamily="18" charset="0"/>
                <a:cs typeface="Times New Roman" pitchFamily="18" charset="0"/>
              </a:rPr>
              <a:t>Надешкина</a:t>
            </a:r>
            <a:r>
              <a:rPr lang="ru-RU" sz="2100" dirty="0">
                <a:ea typeface="Times New Roman" pitchFamily="18" charset="0"/>
                <a:cs typeface="Times New Roman" pitchFamily="18" charset="0"/>
              </a:rPr>
              <a:t> Оксана </a:t>
            </a:r>
            <a:r>
              <a:rPr lang="ru-RU" sz="2100" dirty="0" smtClean="0">
                <a:ea typeface="Times New Roman" pitchFamily="18" charset="0"/>
                <a:cs typeface="Times New Roman" pitchFamily="18" charset="0"/>
              </a:rPr>
              <a:t>Анатольевна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;</a:t>
            </a:r>
            <a:endParaRPr lang="ru-RU" sz="2100" dirty="0" smtClean="0">
              <a:cs typeface="Arial" pitchFamily="34" charset="0"/>
            </a:endParaRPr>
          </a:p>
          <a:p>
            <a:pPr marL="457189" indent="-457189" algn="just" defTabSz="1219170" eaLnBrk="0" fontAlgn="base" hangingPunct="0">
              <a:spcBef>
                <a:spcPts val="16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100" dirty="0" err="1" smtClean="0">
                <a:ea typeface="Calibri" pitchFamily="34" charset="0"/>
                <a:cs typeface="Times New Roman" pitchFamily="18" charset="0"/>
              </a:rPr>
              <a:t>Буриев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100" dirty="0" err="1">
                <a:ea typeface="Calibri" pitchFamily="34" charset="0"/>
                <a:cs typeface="Times New Roman" pitchFamily="18" charset="0"/>
              </a:rPr>
              <a:t>Тохир</a:t>
            </a:r>
            <a:r>
              <a:rPr lang="ru-RU" sz="2100" dirty="0"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100" dirty="0" err="1" smtClean="0">
                <a:ea typeface="Calibri" pitchFamily="34" charset="0"/>
                <a:cs typeface="Times New Roman" pitchFamily="18" charset="0"/>
              </a:rPr>
              <a:t>Иззатуллович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;</a:t>
            </a:r>
            <a:endParaRPr lang="ru-RU" sz="2100" dirty="0">
              <a:cs typeface="Arial" pitchFamily="34" charset="0"/>
            </a:endParaRPr>
          </a:p>
          <a:p>
            <a:pPr marL="457189" indent="-457189" algn="just" defTabSz="1219170" eaLnBrk="0" fontAlgn="base" hangingPunct="0">
              <a:spcBef>
                <a:spcPts val="16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100" dirty="0">
                <a:ea typeface="Calibri" pitchFamily="34" charset="0"/>
                <a:cs typeface="Times New Roman" pitchFamily="18" charset="0"/>
              </a:rPr>
              <a:t>Добрынин Евгений 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Александрович;</a:t>
            </a:r>
            <a:endParaRPr lang="ru-RU" sz="2100" dirty="0">
              <a:cs typeface="Arial" pitchFamily="34" charset="0"/>
            </a:endParaRPr>
          </a:p>
          <a:p>
            <a:pPr marL="457189" indent="-457189" algn="just" defTabSz="1219170" eaLnBrk="0" fontAlgn="base" hangingPunct="0">
              <a:spcBef>
                <a:spcPts val="16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100" dirty="0" err="1">
                <a:ea typeface="Calibri" pitchFamily="34" charset="0"/>
                <a:cs typeface="Times New Roman" pitchFamily="18" charset="0"/>
              </a:rPr>
              <a:t>Володенков</a:t>
            </a:r>
            <a:r>
              <a:rPr lang="ru-RU" sz="2100" dirty="0">
                <a:ea typeface="Calibri" pitchFamily="34" charset="0"/>
                <a:cs typeface="Times New Roman" pitchFamily="18" charset="0"/>
              </a:rPr>
              <a:t> Петр 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Евгеньевич;              </a:t>
            </a:r>
            <a:endParaRPr lang="ru-RU" sz="2100" dirty="0">
              <a:cs typeface="Arial" pitchFamily="34" charset="0"/>
            </a:endParaRPr>
          </a:p>
          <a:p>
            <a:pPr marL="457189" indent="-457189" algn="just" defTabSz="1219170" eaLnBrk="0" fontAlgn="base" hangingPunct="0">
              <a:spcBef>
                <a:spcPts val="16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100" dirty="0">
                <a:ea typeface="Calibri" pitchFamily="34" charset="0"/>
                <a:cs typeface="Times New Roman" pitchFamily="18" charset="0"/>
              </a:rPr>
              <a:t>Рубан Олег </a:t>
            </a:r>
            <a:r>
              <a:rPr lang="ru-RU" sz="2100" dirty="0" smtClean="0">
                <a:ea typeface="Calibri" pitchFamily="34" charset="0"/>
                <a:cs typeface="Times New Roman" pitchFamily="18" charset="0"/>
              </a:rPr>
              <a:t>Валерьевич.</a:t>
            </a:r>
            <a:endParaRPr lang="ru-RU" sz="2100" dirty="0">
              <a:cs typeface="Arial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417A5B03-2B28-4052-B7BA-BAD02E9FCE35}"/>
              </a:ext>
            </a:extLst>
          </p:cNvPr>
          <p:cNvCxnSpPr/>
          <p:nvPr/>
        </p:nvCxnSpPr>
        <p:spPr>
          <a:xfrm>
            <a:off x="7797298" y="1432493"/>
            <a:ext cx="24002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3999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6"/>
          <p:cNvGrpSpPr/>
          <p:nvPr/>
        </p:nvGrpSpPr>
        <p:grpSpPr>
          <a:xfrm>
            <a:off x="-39355" y="-9659"/>
            <a:ext cx="5444156" cy="6867663"/>
            <a:chOff x="-29517" y="-7245"/>
            <a:chExt cx="4068116" cy="5150747"/>
          </a:xfrm>
        </p:grpSpPr>
        <p:pic>
          <p:nvPicPr>
            <p:cNvPr id="18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0401" y="1795848"/>
            <a:ext cx="5107200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Качество образовательных условий в системе дошкольного образования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8" y="520323"/>
            <a:ext cx="855012" cy="855012"/>
          </a:xfrm>
          <a:prstGeom prst="rect">
            <a:avLst/>
          </a:prstGeom>
        </p:spPr>
      </p:pic>
      <p:grpSp>
        <p:nvGrpSpPr>
          <p:cNvPr id="3" name="Группа 24"/>
          <p:cNvGrpSpPr/>
          <p:nvPr/>
        </p:nvGrpSpPr>
        <p:grpSpPr>
          <a:xfrm>
            <a:off x="5581221" y="266109"/>
            <a:ext cx="1337625" cy="1153124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26" name="Шестиугольник 25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60749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27" name="Шестиугольник 26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3700" dirty="0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7219840" y="397592"/>
            <a:ext cx="4127360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МДОБУ «Детский сад № 30»  победитель всероссийского открытого смотра-конкурса «Детский сад года»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08" y="538743"/>
            <a:ext cx="748865" cy="617695"/>
          </a:xfrm>
          <a:prstGeom prst="rect">
            <a:avLst/>
          </a:prstGeom>
        </p:spPr>
      </p:pic>
      <p:grpSp>
        <p:nvGrpSpPr>
          <p:cNvPr id="4" name="Группа 31"/>
          <p:cNvGrpSpPr/>
          <p:nvPr/>
        </p:nvGrpSpPr>
        <p:grpSpPr>
          <a:xfrm>
            <a:off x="5595389" y="3537971"/>
            <a:ext cx="1337625" cy="1153124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34" name="Шестиугольник 33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60749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41" name="Шестиугольник 40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3700" dirty="0"/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44" y="3809468"/>
            <a:ext cx="667377" cy="66737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6960000" y="3634392"/>
            <a:ext cx="4953600" cy="9848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БАРАШИНА АЛЕКСАНДРА ВИТАЛЬЕВНА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педагог-психолог, детского сада № 19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Лауреат регионального конкурса</a:t>
            </a:r>
          </a:p>
        </p:txBody>
      </p:sp>
      <p:pic>
        <p:nvPicPr>
          <p:cNvPr id="105474" name="Picture 2" descr="http://hrustalik.bdu.su/wp-content/uploads/sites/90/2013/09/IZfYeUE7XuQ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4087" y="4621615"/>
            <a:ext cx="3646313" cy="2019716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923" y="1455868"/>
            <a:ext cx="3639672" cy="2018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8974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4" r="20027" b="3708"/>
          <a:stretch/>
        </p:blipFill>
        <p:spPr>
          <a:xfrm>
            <a:off x="-25768" y="1"/>
            <a:ext cx="612176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768" y="1"/>
            <a:ext cx="6121769" cy="6858001"/>
          </a:xfrm>
          <a:prstGeom prst="rect">
            <a:avLst/>
          </a:prstGeom>
          <a:solidFill>
            <a:srgbClr val="60749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3373" y="1850364"/>
            <a:ext cx="5480049" cy="20108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900" dirty="0" smtClean="0">
                <a:solidFill>
                  <a:schemeClr val="bg1"/>
                </a:solidFill>
              </a:rPr>
              <a:t>ПОВЫШЕНИЕ КАЧЕСТВА ДОШКОЛЬНОГО ОБРАЗОВАНИЯ ДЕТЕЙ ДО ТРЕХ ЛЕТ</a:t>
            </a:r>
            <a:endParaRPr lang="ru-RU" sz="2900" dirty="0">
              <a:solidFill>
                <a:schemeClr val="bg1"/>
              </a:solidFill>
            </a:endParaRPr>
          </a:p>
          <a:p>
            <a:pPr marL="241294"/>
            <a:endParaRPr lang="ru-RU" sz="2900" dirty="0">
              <a:solidFill>
                <a:schemeClr val="bg1"/>
              </a:solidFill>
            </a:endParaRPr>
          </a:p>
        </p:txBody>
      </p:sp>
      <p:pic>
        <p:nvPicPr>
          <p:cNvPr id="7189" name="Рисунок 7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58" y="570811"/>
            <a:ext cx="911676" cy="911676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515296" y="1626505"/>
            <a:ext cx="27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60107" y="654337"/>
            <a:ext cx="1491684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/>
                </a:solidFill>
              </a:rPr>
              <a:t>ЦЕЛЬ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36" y="26067"/>
            <a:ext cx="1493351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9600" dirty="0">
                <a:solidFill>
                  <a:srgbClr val="607492"/>
                </a:solidFill>
              </a:rPr>
              <a:t>0</a:t>
            </a:r>
            <a:r>
              <a:rPr lang="en-US" sz="9600" dirty="0">
                <a:solidFill>
                  <a:srgbClr val="607492"/>
                </a:solidFill>
              </a:rPr>
              <a:t>3</a:t>
            </a:r>
            <a:endParaRPr lang="ru-RU" sz="9600" dirty="0">
              <a:solidFill>
                <a:srgbClr val="607492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25036" y="1999635"/>
            <a:ext cx="192000" cy="163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rot="5400000" flipV="1">
            <a:off x="4812761" y="5470724"/>
            <a:ext cx="0" cy="2112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075785" y="706875"/>
            <a:ext cx="2122755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rgbClr val="607492"/>
                </a:solidFill>
              </a:rPr>
              <a:t>ЗАДАЧИ</a:t>
            </a:r>
          </a:p>
        </p:txBody>
      </p:sp>
      <p:grpSp>
        <p:nvGrpSpPr>
          <p:cNvPr id="2" name="Группа 76"/>
          <p:cNvGrpSpPr/>
          <p:nvPr/>
        </p:nvGrpSpPr>
        <p:grpSpPr>
          <a:xfrm>
            <a:off x="6257904" y="573803"/>
            <a:ext cx="1636841" cy="896900"/>
            <a:chOff x="4686044" y="406097"/>
            <a:chExt cx="1074590" cy="588817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5600974" y="615580"/>
              <a:ext cx="159660" cy="159660"/>
            </a:xfrm>
            <a:custGeom>
              <a:avLst/>
              <a:gdLst>
                <a:gd name="T0" fmla="*/ 697 w 2399"/>
                <a:gd name="T1" fmla="*/ 112 h 2401"/>
                <a:gd name="T2" fmla="*/ 933 w 2399"/>
                <a:gd name="T3" fmla="*/ 31 h 2401"/>
                <a:gd name="T4" fmla="*/ 1196 w 2399"/>
                <a:gd name="T5" fmla="*/ 0 h 2401"/>
                <a:gd name="T6" fmla="*/ 1454 w 2399"/>
                <a:gd name="T7" fmla="*/ 29 h 2401"/>
                <a:gd name="T8" fmla="*/ 1411 w 2399"/>
                <a:gd name="T9" fmla="*/ 414 h 2401"/>
                <a:gd name="T10" fmla="*/ 1078 w 2399"/>
                <a:gd name="T11" fmla="*/ 395 h 2401"/>
                <a:gd name="T12" fmla="*/ 901 w 2399"/>
                <a:gd name="T13" fmla="*/ 443 h 2401"/>
                <a:gd name="T14" fmla="*/ 1752 w 2399"/>
                <a:gd name="T15" fmla="*/ 137 h 2401"/>
                <a:gd name="T16" fmla="*/ 1968 w 2399"/>
                <a:gd name="T17" fmla="*/ 280 h 2401"/>
                <a:gd name="T18" fmla="*/ 2151 w 2399"/>
                <a:gd name="T19" fmla="*/ 471 h 2401"/>
                <a:gd name="T20" fmla="*/ 2291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6 w 2399"/>
                <a:gd name="T27" fmla="*/ 784 h 2401"/>
                <a:gd name="T28" fmla="*/ 2308 w 2399"/>
                <a:gd name="T29" fmla="*/ 784 h 2401"/>
                <a:gd name="T30" fmla="*/ 1923 w 2399"/>
                <a:gd name="T31" fmla="*/ 825 h 2401"/>
                <a:gd name="T32" fmla="*/ 2346 w 2399"/>
                <a:gd name="T33" fmla="*/ 848 h 2401"/>
                <a:gd name="T34" fmla="*/ 2395 w 2399"/>
                <a:gd name="T35" fmla="*/ 1110 h 2401"/>
                <a:gd name="T36" fmla="*/ 2386 w 2399"/>
                <a:gd name="T37" fmla="*/ 1371 h 2401"/>
                <a:gd name="T38" fmla="*/ 2321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0 w 2399"/>
                <a:gd name="T45" fmla="*/ 1675 h 2401"/>
                <a:gd name="T46" fmla="*/ 2173 w 2399"/>
                <a:gd name="T47" fmla="*/ 1902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1 w 2399"/>
                <a:gd name="T57" fmla="*/ 1622 h 2401"/>
                <a:gd name="T58" fmla="*/ 1616 w 2399"/>
                <a:gd name="T59" fmla="*/ 1926 h 2401"/>
                <a:gd name="T60" fmla="*/ 1616 w 2399"/>
                <a:gd name="T61" fmla="*/ 1926 h 2401"/>
                <a:gd name="T62" fmla="*/ 1524 w 2399"/>
                <a:gd name="T63" fmla="*/ 2357 h 2401"/>
                <a:gd name="T64" fmla="*/ 1261 w 2399"/>
                <a:gd name="T65" fmla="*/ 2400 h 2401"/>
                <a:gd name="T66" fmla="*/ 1000 w 2399"/>
                <a:gd name="T67" fmla="*/ 2385 h 2401"/>
                <a:gd name="T68" fmla="*/ 913 w 2399"/>
                <a:gd name="T69" fmla="*/ 1964 h 2401"/>
                <a:gd name="T70" fmla="*/ 1261 w 2399"/>
                <a:gd name="T71" fmla="*/ 2015 h 2401"/>
                <a:gd name="T72" fmla="*/ 1459 w 2399"/>
                <a:gd name="T73" fmla="*/ 1973 h 2401"/>
                <a:gd name="T74" fmla="*/ 699 w 2399"/>
                <a:gd name="T75" fmla="*/ 2291 h 2401"/>
                <a:gd name="T76" fmla="*/ 476 w 2399"/>
                <a:gd name="T77" fmla="*/ 2158 h 2401"/>
                <a:gd name="T78" fmla="*/ 285 w 2399"/>
                <a:gd name="T79" fmla="*/ 1977 h 2401"/>
                <a:gd name="T80" fmla="*/ 134 w 2399"/>
                <a:gd name="T81" fmla="*/ 1753 h 2401"/>
                <a:gd name="T82" fmla="*/ 517 w 2399"/>
                <a:gd name="T83" fmla="*/ 1648 h 2401"/>
                <a:gd name="T84" fmla="*/ 677 w 2399"/>
                <a:gd name="T85" fmla="*/ 1827 h 2401"/>
                <a:gd name="T86" fmla="*/ 107 w 2399"/>
                <a:gd name="T87" fmla="*/ 1698 h 2401"/>
                <a:gd name="T88" fmla="*/ 90 w 2399"/>
                <a:gd name="T89" fmla="*/ 1618 h 2401"/>
                <a:gd name="T90" fmla="*/ 454 w 2399"/>
                <a:gd name="T91" fmla="*/ 1532 h 2401"/>
                <a:gd name="T92" fmla="*/ 72 w 2399"/>
                <a:gd name="T93" fmla="*/ 1612 h 2401"/>
                <a:gd name="T94" fmla="*/ 9 w 2399"/>
                <a:gd name="T95" fmla="*/ 1351 h 2401"/>
                <a:gd name="T96" fmla="*/ 5 w 2399"/>
                <a:gd name="T97" fmla="*/ 1088 h 2401"/>
                <a:gd name="T98" fmla="*/ 58 w 2399"/>
                <a:gd name="T99" fmla="*/ 835 h 2401"/>
                <a:gd name="T100" fmla="*/ 386 w 2399"/>
                <a:gd name="T101" fmla="*/ 1144 h 2401"/>
                <a:gd name="T102" fmla="*/ 410 w 2399"/>
                <a:gd name="T103" fmla="*/ 1402 h 2401"/>
                <a:gd name="T104" fmla="*/ 77 w 2399"/>
                <a:gd name="T105" fmla="*/ 780 h 2401"/>
                <a:gd name="T106" fmla="*/ 193 w 2399"/>
                <a:gd name="T107" fmla="*/ 548 h 2401"/>
                <a:gd name="T108" fmla="*/ 358 w 2399"/>
                <a:gd name="T109" fmla="*/ 345 h 2401"/>
                <a:gd name="T110" fmla="*/ 568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1 w 2399"/>
                <a:gd name="T117" fmla="*/ 878 h 2401"/>
                <a:gd name="T118" fmla="*/ 868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  <a:moveTo>
                    <a:pt x="697" y="112"/>
                  </a:moveTo>
                  <a:lnTo>
                    <a:pt x="704" y="108"/>
                  </a:lnTo>
                  <a:lnTo>
                    <a:pt x="783" y="284"/>
                  </a:lnTo>
                  <a:lnTo>
                    <a:pt x="697" y="112"/>
                  </a:lnTo>
                  <a:close/>
                  <a:moveTo>
                    <a:pt x="704" y="108"/>
                  </a:moveTo>
                  <a:lnTo>
                    <a:pt x="732" y="96"/>
                  </a:lnTo>
                  <a:lnTo>
                    <a:pt x="761" y="84"/>
                  </a:lnTo>
                  <a:lnTo>
                    <a:pt x="789" y="73"/>
                  </a:lnTo>
                  <a:lnTo>
                    <a:pt x="817" y="63"/>
                  </a:lnTo>
                  <a:lnTo>
                    <a:pt x="846" y="54"/>
                  </a:lnTo>
                  <a:lnTo>
                    <a:pt x="875" y="46"/>
                  </a:lnTo>
                  <a:lnTo>
                    <a:pt x="904" y="38"/>
                  </a:lnTo>
                  <a:lnTo>
                    <a:pt x="933" y="31"/>
                  </a:lnTo>
                  <a:lnTo>
                    <a:pt x="962" y="25"/>
                  </a:lnTo>
                  <a:lnTo>
                    <a:pt x="991" y="18"/>
                  </a:lnTo>
                  <a:lnTo>
                    <a:pt x="1021" y="14"/>
                  </a:lnTo>
                  <a:lnTo>
                    <a:pt x="1050" y="10"/>
                  </a:lnTo>
                  <a:lnTo>
                    <a:pt x="1079" y="6"/>
                  </a:lnTo>
                  <a:lnTo>
                    <a:pt x="1108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5" y="1"/>
                  </a:lnTo>
                  <a:lnTo>
                    <a:pt x="1254" y="2"/>
                  </a:lnTo>
                  <a:lnTo>
                    <a:pt x="1283" y="3"/>
                  </a:lnTo>
                  <a:lnTo>
                    <a:pt x="1312" y="6"/>
                  </a:lnTo>
                  <a:lnTo>
                    <a:pt x="1340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6" y="23"/>
                  </a:lnTo>
                  <a:lnTo>
                    <a:pt x="1454" y="29"/>
                  </a:lnTo>
                  <a:lnTo>
                    <a:pt x="1482" y="35"/>
                  </a:lnTo>
                  <a:lnTo>
                    <a:pt x="1510" y="43"/>
                  </a:lnTo>
                  <a:lnTo>
                    <a:pt x="1538" y="50"/>
                  </a:lnTo>
                  <a:lnTo>
                    <a:pt x="1565" y="59"/>
                  </a:lnTo>
                  <a:lnTo>
                    <a:pt x="1592" y="68"/>
                  </a:lnTo>
                  <a:lnTo>
                    <a:pt x="1620" y="77"/>
                  </a:lnTo>
                  <a:lnTo>
                    <a:pt x="1485" y="437"/>
                  </a:lnTo>
                  <a:lnTo>
                    <a:pt x="1449" y="425"/>
                  </a:lnTo>
                  <a:lnTo>
                    <a:pt x="1411" y="414"/>
                  </a:lnTo>
                  <a:lnTo>
                    <a:pt x="1374" y="405"/>
                  </a:lnTo>
                  <a:lnTo>
                    <a:pt x="1335" y="397"/>
                  </a:lnTo>
                  <a:lnTo>
                    <a:pt x="1296" y="392"/>
                  </a:lnTo>
                  <a:lnTo>
                    <a:pt x="1257" y="388"/>
                  </a:lnTo>
                  <a:lnTo>
                    <a:pt x="1217" y="386"/>
                  </a:lnTo>
                  <a:lnTo>
                    <a:pt x="1178" y="386"/>
                  </a:lnTo>
                  <a:lnTo>
                    <a:pt x="1138" y="388"/>
                  </a:lnTo>
                  <a:lnTo>
                    <a:pt x="1098" y="392"/>
                  </a:lnTo>
                  <a:lnTo>
                    <a:pt x="1078" y="395"/>
                  </a:lnTo>
                  <a:lnTo>
                    <a:pt x="1058" y="398"/>
                  </a:lnTo>
                  <a:lnTo>
                    <a:pt x="1038" y="402"/>
                  </a:lnTo>
                  <a:lnTo>
                    <a:pt x="1019" y="406"/>
                  </a:lnTo>
                  <a:lnTo>
                    <a:pt x="998" y="411"/>
                  </a:lnTo>
                  <a:lnTo>
                    <a:pt x="979" y="416"/>
                  </a:lnTo>
                  <a:lnTo>
                    <a:pt x="959" y="422"/>
                  </a:lnTo>
                  <a:lnTo>
                    <a:pt x="939" y="428"/>
                  </a:lnTo>
                  <a:lnTo>
                    <a:pt x="920" y="435"/>
                  </a:lnTo>
                  <a:lnTo>
                    <a:pt x="901" y="443"/>
                  </a:lnTo>
                  <a:lnTo>
                    <a:pt x="881" y="450"/>
                  </a:lnTo>
                  <a:lnTo>
                    <a:pt x="861" y="459"/>
                  </a:lnTo>
                  <a:lnTo>
                    <a:pt x="704" y="108"/>
                  </a:lnTo>
                  <a:close/>
                  <a:moveTo>
                    <a:pt x="1620" y="77"/>
                  </a:moveTo>
                  <a:lnTo>
                    <a:pt x="1647" y="88"/>
                  </a:lnTo>
                  <a:lnTo>
                    <a:pt x="1673" y="99"/>
                  </a:lnTo>
                  <a:lnTo>
                    <a:pt x="1699" y="110"/>
                  </a:lnTo>
                  <a:lnTo>
                    <a:pt x="1725" y="123"/>
                  </a:lnTo>
                  <a:lnTo>
                    <a:pt x="1752" y="137"/>
                  </a:lnTo>
                  <a:lnTo>
                    <a:pt x="1777" y="150"/>
                  </a:lnTo>
                  <a:lnTo>
                    <a:pt x="1802" y="164"/>
                  </a:lnTo>
                  <a:lnTo>
                    <a:pt x="1826" y="179"/>
                  </a:lnTo>
                  <a:lnTo>
                    <a:pt x="1851" y="194"/>
                  </a:lnTo>
                  <a:lnTo>
                    <a:pt x="1876" y="210"/>
                  </a:lnTo>
                  <a:lnTo>
                    <a:pt x="1899" y="226"/>
                  </a:lnTo>
                  <a:lnTo>
                    <a:pt x="1922" y="244"/>
                  </a:lnTo>
                  <a:lnTo>
                    <a:pt x="1945" y="262"/>
                  </a:lnTo>
                  <a:lnTo>
                    <a:pt x="1968" y="280"/>
                  </a:lnTo>
                  <a:lnTo>
                    <a:pt x="1991" y="299"/>
                  </a:lnTo>
                  <a:lnTo>
                    <a:pt x="2012" y="318"/>
                  </a:lnTo>
                  <a:lnTo>
                    <a:pt x="2033" y="338"/>
                  </a:lnTo>
                  <a:lnTo>
                    <a:pt x="2054" y="360"/>
                  </a:lnTo>
                  <a:lnTo>
                    <a:pt x="2074" y="381"/>
                  </a:lnTo>
                  <a:lnTo>
                    <a:pt x="2094" y="402"/>
                  </a:lnTo>
                  <a:lnTo>
                    <a:pt x="2114" y="424"/>
                  </a:lnTo>
                  <a:lnTo>
                    <a:pt x="2133" y="447"/>
                  </a:lnTo>
                  <a:lnTo>
                    <a:pt x="2151" y="471"/>
                  </a:lnTo>
                  <a:lnTo>
                    <a:pt x="2169" y="495"/>
                  </a:lnTo>
                  <a:lnTo>
                    <a:pt x="2186" y="519"/>
                  </a:lnTo>
                  <a:lnTo>
                    <a:pt x="2203" y="544"/>
                  </a:lnTo>
                  <a:lnTo>
                    <a:pt x="2220" y="569"/>
                  </a:lnTo>
                  <a:lnTo>
                    <a:pt x="2235" y="596"/>
                  </a:lnTo>
                  <a:lnTo>
                    <a:pt x="2250" y="622"/>
                  </a:lnTo>
                  <a:lnTo>
                    <a:pt x="2264" y="649"/>
                  </a:lnTo>
                  <a:lnTo>
                    <a:pt x="2278" y="676"/>
                  </a:lnTo>
                  <a:lnTo>
                    <a:pt x="2291" y="705"/>
                  </a:lnTo>
                  <a:lnTo>
                    <a:pt x="1940" y="863"/>
                  </a:lnTo>
                  <a:lnTo>
                    <a:pt x="1931" y="844"/>
                  </a:lnTo>
                  <a:lnTo>
                    <a:pt x="1922" y="826"/>
                  </a:lnTo>
                  <a:lnTo>
                    <a:pt x="1912" y="807"/>
                  </a:lnTo>
                  <a:lnTo>
                    <a:pt x="1902" y="789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5" y="705"/>
                  </a:lnTo>
                  <a:lnTo>
                    <a:pt x="1832" y="689"/>
                  </a:lnTo>
                  <a:lnTo>
                    <a:pt x="1820" y="673"/>
                  </a:lnTo>
                  <a:lnTo>
                    <a:pt x="1807" y="658"/>
                  </a:lnTo>
                  <a:lnTo>
                    <a:pt x="1780" y="629"/>
                  </a:lnTo>
                  <a:lnTo>
                    <a:pt x="1751" y="601"/>
                  </a:lnTo>
                  <a:lnTo>
                    <a:pt x="1721" y="575"/>
                  </a:lnTo>
                  <a:lnTo>
                    <a:pt x="1690" y="550"/>
                  </a:lnTo>
                  <a:lnTo>
                    <a:pt x="1659" y="527"/>
                  </a:lnTo>
                  <a:lnTo>
                    <a:pt x="1626" y="506"/>
                  </a:lnTo>
                  <a:lnTo>
                    <a:pt x="1592" y="487"/>
                  </a:lnTo>
                  <a:lnTo>
                    <a:pt x="1557" y="469"/>
                  </a:lnTo>
                  <a:lnTo>
                    <a:pt x="1522" y="452"/>
                  </a:lnTo>
                  <a:lnTo>
                    <a:pt x="1485" y="437"/>
                  </a:lnTo>
                  <a:lnTo>
                    <a:pt x="1620" y="77"/>
                  </a:lnTo>
                  <a:close/>
                  <a:moveTo>
                    <a:pt x="1944" y="870"/>
                  </a:moveTo>
                  <a:lnTo>
                    <a:pt x="1940" y="863"/>
                  </a:lnTo>
                  <a:lnTo>
                    <a:pt x="2116" y="784"/>
                  </a:lnTo>
                  <a:lnTo>
                    <a:pt x="1944" y="870"/>
                  </a:lnTo>
                  <a:close/>
                  <a:moveTo>
                    <a:pt x="2287" y="698"/>
                  </a:moveTo>
                  <a:lnTo>
                    <a:pt x="2287" y="699"/>
                  </a:lnTo>
                  <a:lnTo>
                    <a:pt x="1944" y="870"/>
                  </a:lnTo>
                  <a:lnTo>
                    <a:pt x="1944" y="870"/>
                  </a:lnTo>
                  <a:lnTo>
                    <a:pt x="2287" y="698"/>
                  </a:lnTo>
                  <a:close/>
                  <a:moveTo>
                    <a:pt x="2287" y="699"/>
                  </a:moveTo>
                  <a:lnTo>
                    <a:pt x="2308" y="740"/>
                  </a:lnTo>
                  <a:lnTo>
                    <a:pt x="2308" y="784"/>
                  </a:lnTo>
                  <a:lnTo>
                    <a:pt x="2116" y="784"/>
                  </a:lnTo>
                  <a:lnTo>
                    <a:pt x="2287" y="699"/>
                  </a:lnTo>
                  <a:close/>
                  <a:moveTo>
                    <a:pt x="2308" y="784"/>
                  </a:moveTo>
                  <a:lnTo>
                    <a:pt x="2308" y="784"/>
                  </a:lnTo>
                  <a:lnTo>
                    <a:pt x="1923" y="784"/>
                  </a:lnTo>
                  <a:lnTo>
                    <a:pt x="1923" y="784"/>
                  </a:lnTo>
                  <a:lnTo>
                    <a:pt x="2308" y="784"/>
                  </a:lnTo>
                  <a:close/>
                  <a:moveTo>
                    <a:pt x="1940" y="863"/>
                  </a:moveTo>
                  <a:lnTo>
                    <a:pt x="1923" y="825"/>
                  </a:lnTo>
                  <a:lnTo>
                    <a:pt x="1923" y="784"/>
                  </a:lnTo>
                  <a:lnTo>
                    <a:pt x="2116" y="784"/>
                  </a:lnTo>
                  <a:lnTo>
                    <a:pt x="1940" y="863"/>
                  </a:lnTo>
                  <a:close/>
                  <a:moveTo>
                    <a:pt x="2291" y="705"/>
                  </a:moveTo>
                  <a:lnTo>
                    <a:pt x="2303" y="733"/>
                  </a:lnTo>
                  <a:lnTo>
                    <a:pt x="2315" y="761"/>
                  </a:lnTo>
                  <a:lnTo>
                    <a:pt x="2326" y="790"/>
                  </a:lnTo>
                  <a:lnTo>
                    <a:pt x="2336" y="819"/>
                  </a:lnTo>
                  <a:lnTo>
                    <a:pt x="2346" y="848"/>
                  </a:lnTo>
                  <a:lnTo>
                    <a:pt x="2354" y="876"/>
                  </a:lnTo>
                  <a:lnTo>
                    <a:pt x="2362" y="906"/>
                  </a:lnTo>
                  <a:lnTo>
                    <a:pt x="2369" y="935"/>
                  </a:lnTo>
                  <a:lnTo>
                    <a:pt x="2375" y="964"/>
                  </a:lnTo>
                  <a:lnTo>
                    <a:pt x="2381" y="993"/>
                  </a:lnTo>
                  <a:lnTo>
                    <a:pt x="2385" y="1023"/>
                  </a:lnTo>
                  <a:lnTo>
                    <a:pt x="2389" y="1052"/>
                  </a:lnTo>
                  <a:lnTo>
                    <a:pt x="2393" y="1081"/>
                  </a:lnTo>
                  <a:lnTo>
                    <a:pt x="2395" y="1110"/>
                  </a:lnTo>
                  <a:lnTo>
                    <a:pt x="2397" y="1140"/>
                  </a:lnTo>
                  <a:lnTo>
                    <a:pt x="2398" y="1168"/>
                  </a:lnTo>
                  <a:lnTo>
                    <a:pt x="2399" y="1197"/>
                  </a:lnTo>
                  <a:lnTo>
                    <a:pt x="2398" y="1226"/>
                  </a:lnTo>
                  <a:lnTo>
                    <a:pt x="2397" y="1256"/>
                  </a:lnTo>
                  <a:lnTo>
                    <a:pt x="2396" y="1285"/>
                  </a:lnTo>
                  <a:lnTo>
                    <a:pt x="2393" y="1313"/>
                  </a:lnTo>
                  <a:lnTo>
                    <a:pt x="2390" y="1342"/>
                  </a:lnTo>
                  <a:lnTo>
                    <a:pt x="2386" y="1371"/>
                  </a:lnTo>
                  <a:lnTo>
                    <a:pt x="2382" y="1400"/>
                  </a:lnTo>
                  <a:lnTo>
                    <a:pt x="2377" y="1428"/>
                  </a:lnTo>
                  <a:lnTo>
                    <a:pt x="2371" y="1456"/>
                  </a:lnTo>
                  <a:lnTo>
                    <a:pt x="2365" y="1485"/>
                  </a:lnTo>
                  <a:lnTo>
                    <a:pt x="2357" y="1512"/>
                  </a:lnTo>
                  <a:lnTo>
                    <a:pt x="2350" y="1540"/>
                  </a:lnTo>
                  <a:lnTo>
                    <a:pt x="2341" y="1567"/>
                  </a:lnTo>
                  <a:lnTo>
                    <a:pt x="2331" y="1595"/>
                  </a:lnTo>
                  <a:lnTo>
                    <a:pt x="2321" y="1622"/>
                  </a:lnTo>
                  <a:lnTo>
                    <a:pt x="1962" y="1488"/>
                  </a:lnTo>
                  <a:lnTo>
                    <a:pt x="1975" y="1450"/>
                  </a:lnTo>
                  <a:lnTo>
                    <a:pt x="1986" y="1413"/>
                  </a:lnTo>
                  <a:lnTo>
                    <a:pt x="1995" y="1375"/>
                  </a:lnTo>
                  <a:lnTo>
                    <a:pt x="2003" y="1336"/>
                  </a:lnTo>
                  <a:lnTo>
                    <a:pt x="2008" y="1298"/>
                  </a:lnTo>
                  <a:lnTo>
                    <a:pt x="2012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40"/>
                  </a:lnTo>
                  <a:lnTo>
                    <a:pt x="2008" y="1099"/>
                  </a:lnTo>
                  <a:lnTo>
                    <a:pt x="2005" y="1080"/>
                  </a:lnTo>
                  <a:lnTo>
                    <a:pt x="2002" y="1060"/>
                  </a:lnTo>
                  <a:lnTo>
                    <a:pt x="1998" y="1040"/>
                  </a:lnTo>
                  <a:lnTo>
                    <a:pt x="1994" y="1021"/>
                  </a:lnTo>
                  <a:lnTo>
                    <a:pt x="1989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1" y="941"/>
                  </a:lnTo>
                  <a:lnTo>
                    <a:pt x="1964" y="922"/>
                  </a:lnTo>
                  <a:lnTo>
                    <a:pt x="1956" y="901"/>
                  </a:lnTo>
                  <a:lnTo>
                    <a:pt x="1949" y="882"/>
                  </a:lnTo>
                  <a:lnTo>
                    <a:pt x="1940" y="863"/>
                  </a:lnTo>
                  <a:lnTo>
                    <a:pt x="2291" y="705"/>
                  </a:lnTo>
                  <a:close/>
                  <a:moveTo>
                    <a:pt x="2321" y="1622"/>
                  </a:moveTo>
                  <a:lnTo>
                    <a:pt x="2311" y="1649"/>
                  </a:lnTo>
                  <a:lnTo>
                    <a:pt x="2300" y="1675"/>
                  </a:lnTo>
                  <a:lnTo>
                    <a:pt x="2289" y="1702"/>
                  </a:lnTo>
                  <a:lnTo>
                    <a:pt x="2276" y="1728"/>
                  </a:lnTo>
                  <a:lnTo>
                    <a:pt x="2263" y="1753"/>
                  </a:lnTo>
                  <a:lnTo>
                    <a:pt x="2250" y="1779"/>
                  </a:lnTo>
                  <a:lnTo>
                    <a:pt x="2236" y="1805"/>
                  </a:lnTo>
                  <a:lnTo>
                    <a:pt x="2221" y="1829"/>
                  </a:lnTo>
                  <a:lnTo>
                    <a:pt x="2205" y="1854"/>
                  </a:lnTo>
                  <a:lnTo>
                    <a:pt x="2189" y="1877"/>
                  </a:lnTo>
                  <a:lnTo>
                    <a:pt x="2173" y="1902"/>
                  </a:lnTo>
                  <a:lnTo>
                    <a:pt x="2156" y="1925"/>
                  </a:lnTo>
                  <a:lnTo>
                    <a:pt x="2138" y="1948"/>
                  </a:lnTo>
                  <a:lnTo>
                    <a:pt x="2120" y="1970"/>
                  </a:lnTo>
                  <a:lnTo>
                    <a:pt x="2101" y="1992"/>
                  </a:lnTo>
                  <a:lnTo>
                    <a:pt x="2081" y="2015"/>
                  </a:lnTo>
                  <a:lnTo>
                    <a:pt x="2061" y="2036"/>
                  </a:lnTo>
                  <a:lnTo>
                    <a:pt x="2040" y="2057"/>
                  </a:lnTo>
                  <a:lnTo>
                    <a:pt x="2019" y="2077"/>
                  </a:lnTo>
                  <a:lnTo>
                    <a:pt x="1998" y="2097"/>
                  </a:lnTo>
                  <a:lnTo>
                    <a:pt x="1975" y="2116"/>
                  </a:lnTo>
                  <a:lnTo>
                    <a:pt x="1952" y="2136"/>
                  </a:lnTo>
                  <a:lnTo>
                    <a:pt x="1929" y="2154"/>
                  </a:lnTo>
                  <a:lnTo>
                    <a:pt x="1905" y="2172"/>
                  </a:lnTo>
                  <a:lnTo>
                    <a:pt x="1881" y="2189"/>
                  </a:lnTo>
                  <a:lnTo>
                    <a:pt x="1856" y="2205"/>
                  </a:lnTo>
                  <a:lnTo>
                    <a:pt x="1830" y="2221"/>
                  </a:lnTo>
                  <a:lnTo>
                    <a:pt x="1804" y="2238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3" y="2281"/>
                  </a:lnTo>
                  <a:lnTo>
                    <a:pt x="1695" y="2294"/>
                  </a:lnTo>
                  <a:lnTo>
                    <a:pt x="1537" y="1943"/>
                  </a:lnTo>
                  <a:lnTo>
                    <a:pt x="1556" y="1934"/>
                  </a:lnTo>
                  <a:lnTo>
                    <a:pt x="1574" y="1925"/>
                  </a:lnTo>
                  <a:lnTo>
                    <a:pt x="1592" y="1915"/>
                  </a:lnTo>
                  <a:lnTo>
                    <a:pt x="1611" y="1905"/>
                  </a:lnTo>
                  <a:lnTo>
                    <a:pt x="1629" y="1893"/>
                  </a:lnTo>
                  <a:lnTo>
                    <a:pt x="1646" y="1883"/>
                  </a:lnTo>
                  <a:lnTo>
                    <a:pt x="1663" y="1871"/>
                  </a:lnTo>
                  <a:lnTo>
                    <a:pt x="1679" y="1860"/>
                  </a:lnTo>
                  <a:lnTo>
                    <a:pt x="1695" y="1848"/>
                  </a:lnTo>
                  <a:lnTo>
                    <a:pt x="1711" y="1835"/>
                  </a:lnTo>
                  <a:lnTo>
                    <a:pt x="1726" y="1823"/>
                  </a:lnTo>
                  <a:lnTo>
                    <a:pt x="1742" y="1810"/>
                  </a:lnTo>
                  <a:lnTo>
                    <a:pt x="1771" y="1782"/>
                  </a:lnTo>
                  <a:lnTo>
                    <a:pt x="1799" y="1753"/>
                  </a:lnTo>
                  <a:lnTo>
                    <a:pt x="1825" y="1724"/>
                  </a:lnTo>
                  <a:lnTo>
                    <a:pt x="1849" y="1693"/>
                  </a:lnTo>
                  <a:lnTo>
                    <a:pt x="1873" y="1661"/>
                  </a:lnTo>
                  <a:lnTo>
                    <a:pt x="1894" y="1628"/>
                  </a:lnTo>
                  <a:lnTo>
                    <a:pt x="1913" y="1594"/>
                  </a:lnTo>
                  <a:lnTo>
                    <a:pt x="1931" y="1559"/>
                  </a:lnTo>
                  <a:lnTo>
                    <a:pt x="1947" y="1524"/>
                  </a:lnTo>
                  <a:lnTo>
                    <a:pt x="1962" y="1488"/>
                  </a:lnTo>
                  <a:lnTo>
                    <a:pt x="2321" y="1622"/>
                  </a:lnTo>
                  <a:close/>
                  <a:moveTo>
                    <a:pt x="1695" y="2294"/>
                  </a:moveTo>
                  <a:lnTo>
                    <a:pt x="1657" y="2311"/>
                  </a:lnTo>
                  <a:lnTo>
                    <a:pt x="1616" y="2311"/>
                  </a:lnTo>
                  <a:lnTo>
                    <a:pt x="1616" y="2118"/>
                  </a:lnTo>
                  <a:lnTo>
                    <a:pt x="1695" y="2294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6" y="1926"/>
                  </a:lnTo>
                  <a:lnTo>
                    <a:pt x="1616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8" y="2318"/>
                  </a:lnTo>
                  <a:lnTo>
                    <a:pt x="1609" y="2328"/>
                  </a:lnTo>
                  <a:lnTo>
                    <a:pt x="1581" y="2338"/>
                  </a:lnTo>
                  <a:lnTo>
                    <a:pt x="1552" y="2349"/>
                  </a:lnTo>
                  <a:lnTo>
                    <a:pt x="1524" y="2357"/>
                  </a:lnTo>
                  <a:lnTo>
                    <a:pt x="1495" y="2365"/>
                  </a:lnTo>
                  <a:lnTo>
                    <a:pt x="1465" y="2372"/>
                  </a:lnTo>
                  <a:lnTo>
                    <a:pt x="1436" y="2378"/>
                  </a:lnTo>
                  <a:lnTo>
                    <a:pt x="1407" y="2383"/>
                  </a:lnTo>
                  <a:lnTo>
                    <a:pt x="1378" y="2388"/>
                  </a:lnTo>
                  <a:lnTo>
                    <a:pt x="1348" y="2392"/>
                  </a:lnTo>
                  <a:lnTo>
                    <a:pt x="1319" y="2395"/>
                  </a:lnTo>
                  <a:lnTo>
                    <a:pt x="1290" y="2398"/>
                  </a:lnTo>
                  <a:lnTo>
                    <a:pt x="1261" y="2400"/>
                  </a:lnTo>
                  <a:lnTo>
                    <a:pt x="1231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5" y="2400"/>
                  </a:lnTo>
                  <a:lnTo>
                    <a:pt x="1115" y="2398"/>
                  </a:lnTo>
                  <a:lnTo>
                    <a:pt x="1087" y="2396"/>
                  </a:lnTo>
                  <a:lnTo>
                    <a:pt x="1058" y="2393"/>
                  </a:lnTo>
                  <a:lnTo>
                    <a:pt x="1030" y="2389"/>
                  </a:lnTo>
                  <a:lnTo>
                    <a:pt x="1000" y="2385"/>
                  </a:lnTo>
                  <a:lnTo>
                    <a:pt x="972" y="2380"/>
                  </a:lnTo>
                  <a:lnTo>
                    <a:pt x="944" y="2374"/>
                  </a:lnTo>
                  <a:lnTo>
                    <a:pt x="916" y="2367"/>
                  </a:lnTo>
                  <a:lnTo>
                    <a:pt x="889" y="2360"/>
                  </a:lnTo>
                  <a:lnTo>
                    <a:pt x="860" y="2352"/>
                  </a:lnTo>
                  <a:lnTo>
                    <a:pt x="833" y="2344"/>
                  </a:lnTo>
                  <a:lnTo>
                    <a:pt x="806" y="2334"/>
                  </a:lnTo>
                  <a:lnTo>
                    <a:pt x="779" y="2324"/>
                  </a:lnTo>
                  <a:lnTo>
                    <a:pt x="913" y="1964"/>
                  </a:lnTo>
                  <a:lnTo>
                    <a:pt x="950" y="1977"/>
                  </a:lnTo>
                  <a:lnTo>
                    <a:pt x="987" y="1988"/>
                  </a:lnTo>
                  <a:lnTo>
                    <a:pt x="1026" y="1997"/>
                  </a:lnTo>
                  <a:lnTo>
                    <a:pt x="1064" y="2005"/>
                  </a:lnTo>
                  <a:lnTo>
                    <a:pt x="1102" y="2010"/>
                  </a:lnTo>
                  <a:lnTo>
                    <a:pt x="1142" y="2015"/>
                  </a:lnTo>
                  <a:lnTo>
                    <a:pt x="1181" y="2017"/>
                  </a:lnTo>
                  <a:lnTo>
                    <a:pt x="1221" y="2017"/>
                  </a:lnTo>
                  <a:lnTo>
                    <a:pt x="1261" y="2015"/>
                  </a:lnTo>
                  <a:lnTo>
                    <a:pt x="1301" y="2009"/>
                  </a:lnTo>
                  <a:lnTo>
                    <a:pt x="1320" y="2007"/>
                  </a:lnTo>
                  <a:lnTo>
                    <a:pt x="1340" y="2003"/>
                  </a:lnTo>
                  <a:lnTo>
                    <a:pt x="1360" y="2000"/>
                  </a:lnTo>
                  <a:lnTo>
                    <a:pt x="1380" y="1996"/>
                  </a:lnTo>
                  <a:lnTo>
                    <a:pt x="1400" y="1991"/>
                  </a:lnTo>
                  <a:lnTo>
                    <a:pt x="1420" y="1985"/>
                  </a:lnTo>
                  <a:lnTo>
                    <a:pt x="1439" y="1980"/>
                  </a:lnTo>
                  <a:lnTo>
                    <a:pt x="1459" y="1973"/>
                  </a:lnTo>
                  <a:lnTo>
                    <a:pt x="1478" y="1967"/>
                  </a:lnTo>
                  <a:lnTo>
                    <a:pt x="1498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79" y="2324"/>
                  </a:moveTo>
                  <a:lnTo>
                    <a:pt x="751" y="2314"/>
                  </a:lnTo>
                  <a:lnTo>
                    <a:pt x="725" y="2303"/>
                  </a:lnTo>
                  <a:lnTo>
                    <a:pt x="699" y="2291"/>
                  </a:lnTo>
                  <a:lnTo>
                    <a:pt x="673" y="2279"/>
                  </a:lnTo>
                  <a:lnTo>
                    <a:pt x="648" y="2266"/>
                  </a:lnTo>
                  <a:lnTo>
                    <a:pt x="621" y="2253"/>
                  </a:lnTo>
                  <a:lnTo>
                    <a:pt x="596" y="2239"/>
                  </a:lnTo>
                  <a:lnTo>
                    <a:pt x="572" y="2223"/>
                  </a:lnTo>
                  <a:lnTo>
                    <a:pt x="547" y="2208"/>
                  </a:lnTo>
                  <a:lnTo>
                    <a:pt x="523" y="2192"/>
                  </a:lnTo>
                  <a:lnTo>
                    <a:pt x="499" y="2175"/>
                  </a:lnTo>
                  <a:lnTo>
                    <a:pt x="476" y="2158"/>
                  </a:lnTo>
                  <a:lnTo>
                    <a:pt x="453" y="2141"/>
                  </a:lnTo>
                  <a:lnTo>
                    <a:pt x="431" y="2122"/>
                  </a:lnTo>
                  <a:lnTo>
                    <a:pt x="409" y="2103"/>
                  </a:lnTo>
                  <a:lnTo>
                    <a:pt x="386" y="2083"/>
                  </a:lnTo>
                  <a:lnTo>
                    <a:pt x="365" y="2063"/>
                  </a:lnTo>
                  <a:lnTo>
                    <a:pt x="344" y="2043"/>
                  </a:lnTo>
                  <a:lnTo>
                    <a:pt x="324" y="2022"/>
                  </a:lnTo>
                  <a:lnTo>
                    <a:pt x="304" y="1999"/>
                  </a:lnTo>
                  <a:lnTo>
                    <a:pt x="285" y="1977"/>
                  </a:lnTo>
                  <a:lnTo>
                    <a:pt x="265" y="1955"/>
                  </a:lnTo>
                  <a:lnTo>
                    <a:pt x="247" y="1931"/>
                  </a:lnTo>
                  <a:lnTo>
                    <a:pt x="229" y="1908"/>
                  </a:lnTo>
                  <a:lnTo>
                    <a:pt x="212" y="1882"/>
                  </a:lnTo>
                  <a:lnTo>
                    <a:pt x="196" y="1858"/>
                  </a:lnTo>
                  <a:lnTo>
                    <a:pt x="179" y="1832"/>
                  </a:lnTo>
                  <a:lnTo>
                    <a:pt x="164" y="1807"/>
                  </a:lnTo>
                  <a:lnTo>
                    <a:pt x="148" y="1779"/>
                  </a:lnTo>
                  <a:lnTo>
                    <a:pt x="134" y="1753"/>
                  </a:lnTo>
                  <a:lnTo>
                    <a:pt x="120" y="1725"/>
                  </a:lnTo>
                  <a:lnTo>
                    <a:pt x="107" y="1698"/>
                  </a:lnTo>
                  <a:lnTo>
                    <a:pt x="458" y="1539"/>
                  </a:lnTo>
                  <a:lnTo>
                    <a:pt x="467" y="1558"/>
                  </a:lnTo>
                  <a:lnTo>
                    <a:pt x="476" y="1577"/>
                  </a:lnTo>
                  <a:lnTo>
                    <a:pt x="486" y="1595"/>
                  </a:lnTo>
                  <a:lnTo>
                    <a:pt x="496" y="1613"/>
                  </a:lnTo>
                  <a:lnTo>
                    <a:pt x="507" y="1631"/>
                  </a:lnTo>
                  <a:lnTo>
                    <a:pt x="517" y="1648"/>
                  </a:lnTo>
                  <a:lnTo>
                    <a:pt x="530" y="1665"/>
                  </a:lnTo>
                  <a:lnTo>
                    <a:pt x="541" y="1682"/>
                  </a:lnTo>
                  <a:lnTo>
                    <a:pt x="553" y="1698"/>
                  </a:lnTo>
                  <a:lnTo>
                    <a:pt x="566" y="1714"/>
                  </a:lnTo>
                  <a:lnTo>
                    <a:pt x="578" y="1729"/>
                  </a:lnTo>
                  <a:lnTo>
                    <a:pt x="591" y="1744"/>
                  </a:lnTo>
                  <a:lnTo>
                    <a:pt x="618" y="1773"/>
                  </a:lnTo>
                  <a:lnTo>
                    <a:pt x="648" y="1801"/>
                  </a:lnTo>
                  <a:lnTo>
                    <a:pt x="677" y="1827"/>
                  </a:lnTo>
                  <a:lnTo>
                    <a:pt x="708" y="1852"/>
                  </a:lnTo>
                  <a:lnTo>
                    <a:pt x="739" y="1874"/>
                  </a:lnTo>
                  <a:lnTo>
                    <a:pt x="773" y="1895"/>
                  </a:lnTo>
                  <a:lnTo>
                    <a:pt x="807" y="1916"/>
                  </a:lnTo>
                  <a:lnTo>
                    <a:pt x="841" y="1934"/>
                  </a:lnTo>
                  <a:lnTo>
                    <a:pt x="876" y="1950"/>
                  </a:lnTo>
                  <a:lnTo>
                    <a:pt x="913" y="1964"/>
                  </a:lnTo>
                  <a:lnTo>
                    <a:pt x="779" y="2324"/>
                  </a:lnTo>
                  <a:close/>
                  <a:moveTo>
                    <a:pt x="107" y="1698"/>
                  </a:moveTo>
                  <a:lnTo>
                    <a:pt x="90" y="1659"/>
                  </a:lnTo>
                  <a:lnTo>
                    <a:pt x="90" y="1618"/>
                  </a:lnTo>
                  <a:lnTo>
                    <a:pt x="283" y="1618"/>
                  </a:lnTo>
                  <a:lnTo>
                    <a:pt x="107" y="1698"/>
                  </a:lnTo>
                  <a:close/>
                  <a:moveTo>
                    <a:pt x="90" y="1618"/>
                  </a:moveTo>
                  <a:lnTo>
                    <a:pt x="90" y="1618"/>
                  </a:lnTo>
                  <a:lnTo>
                    <a:pt x="475" y="1618"/>
                  </a:lnTo>
                  <a:lnTo>
                    <a:pt x="475" y="1618"/>
                  </a:lnTo>
                  <a:lnTo>
                    <a:pt x="90" y="1618"/>
                  </a:lnTo>
                  <a:close/>
                  <a:moveTo>
                    <a:pt x="454" y="1532"/>
                  </a:moveTo>
                  <a:lnTo>
                    <a:pt x="475" y="1575"/>
                  </a:lnTo>
                  <a:lnTo>
                    <a:pt x="475" y="1618"/>
                  </a:lnTo>
                  <a:lnTo>
                    <a:pt x="283" y="1618"/>
                  </a:lnTo>
                  <a:lnTo>
                    <a:pt x="454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4" y="1532"/>
                  </a:lnTo>
                  <a:lnTo>
                    <a:pt x="454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7" y="1697"/>
                  </a:lnTo>
                  <a:lnTo>
                    <a:pt x="283" y="1618"/>
                  </a:lnTo>
                  <a:lnTo>
                    <a:pt x="111" y="1704"/>
                  </a:lnTo>
                  <a:close/>
                  <a:moveTo>
                    <a:pt x="107" y="1697"/>
                  </a:moveTo>
                  <a:lnTo>
                    <a:pt x="95" y="1668"/>
                  </a:lnTo>
                  <a:lnTo>
                    <a:pt x="83" y="1640"/>
                  </a:lnTo>
                  <a:lnTo>
                    <a:pt x="72" y="1612"/>
                  </a:lnTo>
                  <a:lnTo>
                    <a:pt x="62" y="1583"/>
                  </a:lnTo>
                  <a:lnTo>
                    <a:pt x="53" y="1554"/>
                  </a:lnTo>
                  <a:lnTo>
                    <a:pt x="45" y="1525"/>
                  </a:lnTo>
                  <a:lnTo>
                    <a:pt x="37" y="1497"/>
                  </a:lnTo>
                  <a:lnTo>
                    <a:pt x="29" y="1468"/>
                  </a:lnTo>
                  <a:lnTo>
                    <a:pt x="23" y="1438"/>
                  </a:lnTo>
                  <a:lnTo>
                    <a:pt x="17" y="1409"/>
                  </a:lnTo>
                  <a:lnTo>
                    <a:pt x="13" y="1380"/>
                  </a:lnTo>
                  <a:lnTo>
                    <a:pt x="9" y="1351"/>
                  </a:lnTo>
                  <a:lnTo>
                    <a:pt x="5" y="1321"/>
                  </a:lnTo>
                  <a:lnTo>
                    <a:pt x="3" y="1292"/>
                  </a:lnTo>
                  <a:lnTo>
                    <a:pt x="1" y="1263"/>
                  </a:lnTo>
                  <a:lnTo>
                    <a:pt x="0" y="1233"/>
                  </a:lnTo>
                  <a:lnTo>
                    <a:pt x="0" y="1204"/>
                  </a:lnTo>
                  <a:lnTo>
                    <a:pt x="0" y="1175"/>
                  </a:lnTo>
                  <a:lnTo>
                    <a:pt x="1" y="1147"/>
                  </a:lnTo>
                  <a:lnTo>
                    <a:pt x="3" y="1117"/>
                  </a:lnTo>
                  <a:lnTo>
                    <a:pt x="5" y="1088"/>
                  </a:lnTo>
                  <a:lnTo>
                    <a:pt x="8" y="1060"/>
                  </a:lnTo>
                  <a:lnTo>
                    <a:pt x="12" y="1031"/>
                  </a:lnTo>
                  <a:lnTo>
                    <a:pt x="16" y="1002"/>
                  </a:lnTo>
                  <a:lnTo>
                    <a:pt x="21" y="974"/>
                  </a:lnTo>
                  <a:lnTo>
                    <a:pt x="27" y="946"/>
                  </a:lnTo>
                  <a:lnTo>
                    <a:pt x="35" y="918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8" y="835"/>
                  </a:lnTo>
                  <a:lnTo>
                    <a:pt x="67" y="808"/>
                  </a:lnTo>
                  <a:lnTo>
                    <a:pt x="77" y="780"/>
                  </a:lnTo>
                  <a:lnTo>
                    <a:pt x="437" y="915"/>
                  </a:lnTo>
                  <a:lnTo>
                    <a:pt x="424" y="951"/>
                  </a:lnTo>
                  <a:lnTo>
                    <a:pt x="413" y="989"/>
                  </a:lnTo>
                  <a:lnTo>
                    <a:pt x="404" y="1027"/>
                  </a:lnTo>
                  <a:lnTo>
                    <a:pt x="395" y="1065"/>
                  </a:lnTo>
                  <a:lnTo>
                    <a:pt x="390" y="1104"/>
                  </a:lnTo>
                  <a:lnTo>
                    <a:pt x="386" y="1144"/>
                  </a:lnTo>
                  <a:lnTo>
                    <a:pt x="384" y="1183"/>
                  </a:lnTo>
                  <a:lnTo>
                    <a:pt x="384" y="1222"/>
                  </a:lnTo>
                  <a:lnTo>
                    <a:pt x="386" y="1263"/>
                  </a:lnTo>
                  <a:lnTo>
                    <a:pt x="390" y="1302"/>
                  </a:lnTo>
                  <a:lnTo>
                    <a:pt x="393" y="1322"/>
                  </a:lnTo>
                  <a:lnTo>
                    <a:pt x="396" y="1342"/>
                  </a:lnTo>
                  <a:lnTo>
                    <a:pt x="401" y="1363"/>
                  </a:lnTo>
                  <a:lnTo>
                    <a:pt x="405" y="1382"/>
                  </a:lnTo>
                  <a:lnTo>
                    <a:pt x="410" y="1402"/>
                  </a:lnTo>
                  <a:lnTo>
                    <a:pt x="415" y="1421"/>
                  </a:lnTo>
                  <a:lnTo>
                    <a:pt x="421" y="1441"/>
                  </a:lnTo>
                  <a:lnTo>
                    <a:pt x="428" y="1461"/>
                  </a:lnTo>
                  <a:lnTo>
                    <a:pt x="434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8" y="1539"/>
                  </a:lnTo>
                  <a:lnTo>
                    <a:pt x="107" y="1697"/>
                  </a:lnTo>
                  <a:close/>
                  <a:moveTo>
                    <a:pt x="77" y="780"/>
                  </a:moveTo>
                  <a:lnTo>
                    <a:pt x="87" y="753"/>
                  </a:lnTo>
                  <a:lnTo>
                    <a:pt x="98" y="727"/>
                  </a:lnTo>
                  <a:lnTo>
                    <a:pt x="110" y="701"/>
                  </a:lnTo>
                  <a:lnTo>
                    <a:pt x="122" y="674"/>
                  </a:lnTo>
                  <a:lnTo>
                    <a:pt x="135" y="648"/>
                  </a:lnTo>
                  <a:lnTo>
                    <a:pt x="148" y="623"/>
                  </a:lnTo>
                  <a:lnTo>
                    <a:pt x="163" y="598"/>
                  </a:lnTo>
                  <a:lnTo>
                    <a:pt x="178" y="572"/>
                  </a:lnTo>
                  <a:lnTo>
                    <a:pt x="193" y="548"/>
                  </a:lnTo>
                  <a:lnTo>
                    <a:pt x="209" y="524"/>
                  </a:lnTo>
                  <a:lnTo>
                    <a:pt x="226" y="501"/>
                  </a:lnTo>
                  <a:lnTo>
                    <a:pt x="243" y="478"/>
                  </a:lnTo>
                  <a:lnTo>
                    <a:pt x="260" y="454"/>
                  </a:lnTo>
                  <a:lnTo>
                    <a:pt x="279" y="431"/>
                  </a:lnTo>
                  <a:lnTo>
                    <a:pt x="298" y="409"/>
                  </a:lnTo>
                  <a:lnTo>
                    <a:pt x="318" y="388"/>
                  </a:lnTo>
                  <a:lnTo>
                    <a:pt x="337" y="367"/>
                  </a:lnTo>
                  <a:lnTo>
                    <a:pt x="358" y="345"/>
                  </a:lnTo>
                  <a:lnTo>
                    <a:pt x="379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6" y="267"/>
                  </a:lnTo>
                  <a:lnTo>
                    <a:pt x="470" y="249"/>
                  </a:lnTo>
                  <a:lnTo>
                    <a:pt x="493" y="230"/>
                  </a:lnTo>
                  <a:lnTo>
                    <a:pt x="517" y="213"/>
                  </a:lnTo>
                  <a:lnTo>
                    <a:pt x="543" y="196"/>
                  </a:lnTo>
                  <a:lnTo>
                    <a:pt x="568" y="180"/>
                  </a:lnTo>
                  <a:lnTo>
                    <a:pt x="594" y="165"/>
                  </a:lnTo>
                  <a:lnTo>
                    <a:pt x="621" y="150"/>
                  </a:lnTo>
                  <a:lnTo>
                    <a:pt x="648" y="136"/>
                  </a:lnTo>
                  <a:lnTo>
                    <a:pt x="676" y="121"/>
                  </a:lnTo>
                  <a:lnTo>
                    <a:pt x="703" y="108"/>
                  </a:lnTo>
                  <a:lnTo>
                    <a:pt x="861" y="459"/>
                  </a:lnTo>
                  <a:lnTo>
                    <a:pt x="842" y="469"/>
                  </a:lnTo>
                  <a:lnTo>
                    <a:pt x="824" y="478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0" y="508"/>
                  </a:lnTo>
                  <a:lnTo>
                    <a:pt x="752" y="519"/>
                  </a:lnTo>
                  <a:lnTo>
                    <a:pt x="735" y="530"/>
                  </a:lnTo>
                  <a:lnTo>
                    <a:pt x="719" y="542"/>
                  </a:lnTo>
                  <a:lnTo>
                    <a:pt x="703" y="554"/>
                  </a:lnTo>
                  <a:lnTo>
                    <a:pt x="687" y="566"/>
                  </a:lnTo>
                  <a:lnTo>
                    <a:pt x="672" y="580"/>
                  </a:lnTo>
                  <a:lnTo>
                    <a:pt x="657" y="593"/>
                  </a:lnTo>
                  <a:lnTo>
                    <a:pt x="627" y="620"/>
                  </a:lnTo>
                  <a:lnTo>
                    <a:pt x="599" y="649"/>
                  </a:lnTo>
                  <a:lnTo>
                    <a:pt x="574" y="678"/>
                  </a:lnTo>
                  <a:lnTo>
                    <a:pt x="549" y="710"/>
                  </a:lnTo>
                  <a:lnTo>
                    <a:pt x="527" y="741"/>
                  </a:lnTo>
                  <a:lnTo>
                    <a:pt x="504" y="774"/>
                  </a:lnTo>
                  <a:lnTo>
                    <a:pt x="485" y="808"/>
                  </a:lnTo>
                  <a:lnTo>
                    <a:pt x="467" y="843"/>
                  </a:lnTo>
                  <a:lnTo>
                    <a:pt x="451" y="878"/>
                  </a:lnTo>
                  <a:lnTo>
                    <a:pt x="437" y="915"/>
                  </a:lnTo>
                  <a:lnTo>
                    <a:pt x="77" y="780"/>
                  </a:lnTo>
                  <a:close/>
                  <a:moveTo>
                    <a:pt x="868" y="455"/>
                  </a:moveTo>
                  <a:lnTo>
                    <a:pt x="861" y="459"/>
                  </a:lnTo>
                  <a:lnTo>
                    <a:pt x="783" y="284"/>
                  </a:lnTo>
                  <a:lnTo>
                    <a:pt x="868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5449241" y="812607"/>
              <a:ext cx="159660" cy="159660"/>
            </a:xfrm>
            <a:custGeom>
              <a:avLst/>
              <a:gdLst>
                <a:gd name="T0" fmla="*/ 697 w 2399"/>
                <a:gd name="T1" fmla="*/ 111 h 2401"/>
                <a:gd name="T2" fmla="*/ 934 w 2399"/>
                <a:gd name="T3" fmla="*/ 30 h 2401"/>
                <a:gd name="T4" fmla="*/ 1196 w 2399"/>
                <a:gd name="T5" fmla="*/ 0 h 2401"/>
                <a:gd name="T6" fmla="*/ 1455 w 2399"/>
                <a:gd name="T7" fmla="*/ 28 h 2401"/>
                <a:gd name="T8" fmla="*/ 1412 w 2399"/>
                <a:gd name="T9" fmla="*/ 414 h 2401"/>
                <a:gd name="T10" fmla="*/ 1078 w 2399"/>
                <a:gd name="T11" fmla="*/ 395 h 2401"/>
                <a:gd name="T12" fmla="*/ 901 w 2399"/>
                <a:gd name="T13" fmla="*/ 442 h 2401"/>
                <a:gd name="T14" fmla="*/ 1752 w 2399"/>
                <a:gd name="T15" fmla="*/ 135 h 2401"/>
                <a:gd name="T16" fmla="*/ 1969 w 2399"/>
                <a:gd name="T17" fmla="*/ 280 h 2401"/>
                <a:gd name="T18" fmla="*/ 2152 w 2399"/>
                <a:gd name="T19" fmla="*/ 470 h 2401"/>
                <a:gd name="T20" fmla="*/ 2292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7 w 2399"/>
                <a:gd name="T27" fmla="*/ 783 h 2401"/>
                <a:gd name="T28" fmla="*/ 2310 w 2399"/>
                <a:gd name="T29" fmla="*/ 784 h 2401"/>
                <a:gd name="T30" fmla="*/ 1924 w 2399"/>
                <a:gd name="T31" fmla="*/ 825 h 2401"/>
                <a:gd name="T32" fmla="*/ 2347 w 2399"/>
                <a:gd name="T33" fmla="*/ 848 h 2401"/>
                <a:gd name="T34" fmla="*/ 2396 w 2399"/>
                <a:gd name="T35" fmla="*/ 1109 h 2401"/>
                <a:gd name="T36" fmla="*/ 2387 w 2399"/>
                <a:gd name="T37" fmla="*/ 1371 h 2401"/>
                <a:gd name="T38" fmla="*/ 2323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1 w 2399"/>
                <a:gd name="T45" fmla="*/ 1675 h 2401"/>
                <a:gd name="T46" fmla="*/ 2173 w 2399"/>
                <a:gd name="T47" fmla="*/ 1901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3 w 2399"/>
                <a:gd name="T57" fmla="*/ 1622 h 2401"/>
                <a:gd name="T58" fmla="*/ 1617 w 2399"/>
                <a:gd name="T59" fmla="*/ 1926 h 2401"/>
                <a:gd name="T60" fmla="*/ 1617 w 2399"/>
                <a:gd name="T61" fmla="*/ 1926 h 2401"/>
                <a:gd name="T62" fmla="*/ 1524 w 2399"/>
                <a:gd name="T63" fmla="*/ 2356 h 2401"/>
                <a:gd name="T64" fmla="*/ 1262 w 2399"/>
                <a:gd name="T65" fmla="*/ 2400 h 2401"/>
                <a:gd name="T66" fmla="*/ 1002 w 2399"/>
                <a:gd name="T67" fmla="*/ 2385 h 2401"/>
                <a:gd name="T68" fmla="*/ 914 w 2399"/>
                <a:gd name="T69" fmla="*/ 1964 h 2401"/>
                <a:gd name="T70" fmla="*/ 1262 w 2399"/>
                <a:gd name="T71" fmla="*/ 2013 h 2401"/>
                <a:gd name="T72" fmla="*/ 1460 w 2399"/>
                <a:gd name="T73" fmla="*/ 1973 h 2401"/>
                <a:gd name="T74" fmla="*/ 700 w 2399"/>
                <a:gd name="T75" fmla="*/ 2291 h 2401"/>
                <a:gd name="T76" fmla="*/ 476 w 2399"/>
                <a:gd name="T77" fmla="*/ 2158 h 2401"/>
                <a:gd name="T78" fmla="*/ 286 w 2399"/>
                <a:gd name="T79" fmla="*/ 1977 h 2401"/>
                <a:gd name="T80" fmla="*/ 135 w 2399"/>
                <a:gd name="T81" fmla="*/ 1752 h 2401"/>
                <a:gd name="T82" fmla="*/ 519 w 2399"/>
                <a:gd name="T83" fmla="*/ 1648 h 2401"/>
                <a:gd name="T84" fmla="*/ 678 w 2399"/>
                <a:gd name="T85" fmla="*/ 1827 h 2401"/>
                <a:gd name="T86" fmla="*/ 108 w 2399"/>
                <a:gd name="T87" fmla="*/ 1697 h 2401"/>
                <a:gd name="T88" fmla="*/ 91 w 2399"/>
                <a:gd name="T89" fmla="*/ 1618 h 2401"/>
                <a:gd name="T90" fmla="*/ 455 w 2399"/>
                <a:gd name="T91" fmla="*/ 1532 h 2401"/>
                <a:gd name="T92" fmla="*/ 73 w 2399"/>
                <a:gd name="T93" fmla="*/ 1612 h 2401"/>
                <a:gd name="T94" fmla="*/ 10 w 2399"/>
                <a:gd name="T95" fmla="*/ 1350 h 2401"/>
                <a:gd name="T96" fmla="*/ 7 w 2399"/>
                <a:gd name="T97" fmla="*/ 1088 h 2401"/>
                <a:gd name="T98" fmla="*/ 59 w 2399"/>
                <a:gd name="T99" fmla="*/ 835 h 2401"/>
                <a:gd name="T100" fmla="*/ 388 w 2399"/>
                <a:gd name="T101" fmla="*/ 1144 h 2401"/>
                <a:gd name="T102" fmla="*/ 411 w 2399"/>
                <a:gd name="T103" fmla="*/ 1402 h 2401"/>
                <a:gd name="T104" fmla="*/ 77 w 2399"/>
                <a:gd name="T105" fmla="*/ 780 h 2401"/>
                <a:gd name="T106" fmla="*/ 194 w 2399"/>
                <a:gd name="T107" fmla="*/ 548 h 2401"/>
                <a:gd name="T108" fmla="*/ 359 w 2399"/>
                <a:gd name="T109" fmla="*/ 345 h 2401"/>
                <a:gd name="T110" fmla="*/ 569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2 w 2399"/>
                <a:gd name="T117" fmla="*/ 878 h 2401"/>
                <a:gd name="T118" fmla="*/ 870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1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  <a:moveTo>
                    <a:pt x="697" y="111"/>
                  </a:moveTo>
                  <a:lnTo>
                    <a:pt x="704" y="108"/>
                  </a:lnTo>
                  <a:lnTo>
                    <a:pt x="784" y="284"/>
                  </a:lnTo>
                  <a:lnTo>
                    <a:pt x="697" y="111"/>
                  </a:lnTo>
                  <a:close/>
                  <a:moveTo>
                    <a:pt x="704" y="108"/>
                  </a:moveTo>
                  <a:lnTo>
                    <a:pt x="733" y="95"/>
                  </a:lnTo>
                  <a:lnTo>
                    <a:pt x="761" y="84"/>
                  </a:lnTo>
                  <a:lnTo>
                    <a:pt x="790" y="73"/>
                  </a:lnTo>
                  <a:lnTo>
                    <a:pt x="818" y="63"/>
                  </a:lnTo>
                  <a:lnTo>
                    <a:pt x="847" y="54"/>
                  </a:lnTo>
                  <a:lnTo>
                    <a:pt x="876" y="45"/>
                  </a:lnTo>
                  <a:lnTo>
                    <a:pt x="905" y="38"/>
                  </a:lnTo>
                  <a:lnTo>
                    <a:pt x="934" y="30"/>
                  </a:lnTo>
                  <a:lnTo>
                    <a:pt x="963" y="24"/>
                  </a:lnTo>
                  <a:lnTo>
                    <a:pt x="993" y="18"/>
                  </a:lnTo>
                  <a:lnTo>
                    <a:pt x="1022" y="13"/>
                  </a:lnTo>
                  <a:lnTo>
                    <a:pt x="1050" y="9"/>
                  </a:lnTo>
                  <a:lnTo>
                    <a:pt x="1079" y="6"/>
                  </a:lnTo>
                  <a:lnTo>
                    <a:pt x="1109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6" y="1"/>
                  </a:lnTo>
                  <a:lnTo>
                    <a:pt x="1255" y="2"/>
                  </a:lnTo>
                  <a:lnTo>
                    <a:pt x="1284" y="3"/>
                  </a:lnTo>
                  <a:lnTo>
                    <a:pt x="1312" y="6"/>
                  </a:lnTo>
                  <a:lnTo>
                    <a:pt x="1342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7" y="22"/>
                  </a:lnTo>
                  <a:lnTo>
                    <a:pt x="1455" y="28"/>
                  </a:lnTo>
                  <a:lnTo>
                    <a:pt x="1483" y="34"/>
                  </a:lnTo>
                  <a:lnTo>
                    <a:pt x="1511" y="42"/>
                  </a:lnTo>
                  <a:lnTo>
                    <a:pt x="1539" y="50"/>
                  </a:lnTo>
                  <a:lnTo>
                    <a:pt x="1566" y="59"/>
                  </a:lnTo>
                  <a:lnTo>
                    <a:pt x="1594" y="68"/>
                  </a:lnTo>
                  <a:lnTo>
                    <a:pt x="1621" y="77"/>
                  </a:lnTo>
                  <a:lnTo>
                    <a:pt x="1487" y="437"/>
                  </a:lnTo>
                  <a:lnTo>
                    <a:pt x="1449" y="425"/>
                  </a:lnTo>
                  <a:lnTo>
                    <a:pt x="1412" y="414"/>
                  </a:lnTo>
                  <a:lnTo>
                    <a:pt x="1374" y="404"/>
                  </a:lnTo>
                  <a:lnTo>
                    <a:pt x="1336" y="397"/>
                  </a:lnTo>
                  <a:lnTo>
                    <a:pt x="1297" y="391"/>
                  </a:lnTo>
                  <a:lnTo>
                    <a:pt x="1258" y="388"/>
                  </a:lnTo>
                  <a:lnTo>
                    <a:pt x="1218" y="386"/>
                  </a:lnTo>
                  <a:lnTo>
                    <a:pt x="1178" y="386"/>
                  </a:lnTo>
                  <a:lnTo>
                    <a:pt x="1139" y="388"/>
                  </a:lnTo>
                  <a:lnTo>
                    <a:pt x="1099" y="392"/>
                  </a:lnTo>
                  <a:lnTo>
                    <a:pt x="1078" y="395"/>
                  </a:lnTo>
                  <a:lnTo>
                    <a:pt x="1059" y="398"/>
                  </a:lnTo>
                  <a:lnTo>
                    <a:pt x="1039" y="402"/>
                  </a:lnTo>
                  <a:lnTo>
                    <a:pt x="1019" y="406"/>
                  </a:lnTo>
                  <a:lnTo>
                    <a:pt x="1000" y="411"/>
                  </a:lnTo>
                  <a:lnTo>
                    <a:pt x="980" y="416"/>
                  </a:lnTo>
                  <a:lnTo>
                    <a:pt x="960" y="422"/>
                  </a:lnTo>
                  <a:lnTo>
                    <a:pt x="940" y="428"/>
                  </a:lnTo>
                  <a:lnTo>
                    <a:pt x="921" y="435"/>
                  </a:lnTo>
                  <a:lnTo>
                    <a:pt x="901" y="442"/>
                  </a:lnTo>
                  <a:lnTo>
                    <a:pt x="882" y="450"/>
                  </a:lnTo>
                  <a:lnTo>
                    <a:pt x="863" y="459"/>
                  </a:lnTo>
                  <a:lnTo>
                    <a:pt x="704" y="108"/>
                  </a:lnTo>
                  <a:close/>
                  <a:moveTo>
                    <a:pt x="1621" y="77"/>
                  </a:moveTo>
                  <a:lnTo>
                    <a:pt x="1647" y="88"/>
                  </a:lnTo>
                  <a:lnTo>
                    <a:pt x="1674" y="99"/>
                  </a:lnTo>
                  <a:lnTo>
                    <a:pt x="1701" y="110"/>
                  </a:lnTo>
                  <a:lnTo>
                    <a:pt x="1727" y="123"/>
                  </a:lnTo>
                  <a:lnTo>
                    <a:pt x="1752" y="135"/>
                  </a:lnTo>
                  <a:lnTo>
                    <a:pt x="1778" y="150"/>
                  </a:lnTo>
                  <a:lnTo>
                    <a:pt x="1802" y="164"/>
                  </a:lnTo>
                  <a:lnTo>
                    <a:pt x="1828" y="179"/>
                  </a:lnTo>
                  <a:lnTo>
                    <a:pt x="1852" y="194"/>
                  </a:lnTo>
                  <a:lnTo>
                    <a:pt x="1876" y="210"/>
                  </a:lnTo>
                  <a:lnTo>
                    <a:pt x="1900" y="226"/>
                  </a:lnTo>
                  <a:lnTo>
                    <a:pt x="1923" y="243"/>
                  </a:lnTo>
                  <a:lnTo>
                    <a:pt x="1947" y="262"/>
                  </a:lnTo>
                  <a:lnTo>
                    <a:pt x="1969" y="280"/>
                  </a:lnTo>
                  <a:lnTo>
                    <a:pt x="1991" y="299"/>
                  </a:lnTo>
                  <a:lnTo>
                    <a:pt x="2013" y="318"/>
                  </a:lnTo>
                  <a:lnTo>
                    <a:pt x="2034" y="338"/>
                  </a:lnTo>
                  <a:lnTo>
                    <a:pt x="2055" y="359"/>
                  </a:lnTo>
                  <a:lnTo>
                    <a:pt x="2076" y="381"/>
                  </a:lnTo>
                  <a:lnTo>
                    <a:pt x="2095" y="402"/>
                  </a:lnTo>
                  <a:lnTo>
                    <a:pt x="2115" y="424"/>
                  </a:lnTo>
                  <a:lnTo>
                    <a:pt x="2133" y="447"/>
                  </a:lnTo>
                  <a:lnTo>
                    <a:pt x="2152" y="470"/>
                  </a:lnTo>
                  <a:lnTo>
                    <a:pt x="2169" y="495"/>
                  </a:lnTo>
                  <a:lnTo>
                    <a:pt x="2188" y="519"/>
                  </a:lnTo>
                  <a:lnTo>
                    <a:pt x="2204" y="544"/>
                  </a:lnTo>
                  <a:lnTo>
                    <a:pt x="2220" y="569"/>
                  </a:lnTo>
                  <a:lnTo>
                    <a:pt x="2236" y="596"/>
                  </a:lnTo>
                  <a:lnTo>
                    <a:pt x="2251" y="622"/>
                  </a:lnTo>
                  <a:lnTo>
                    <a:pt x="2265" y="649"/>
                  </a:lnTo>
                  <a:lnTo>
                    <a:pt x="2279" y="676"/>
                  </a:lnTo>
                  <a:lnTo>
                    <a:pt x="2292" y="705"/>
                  </a:lnTo>
                  <a:lnTo>
                    <a:pt x="1941" y="863"/>
                  </a:lnTo>
                  <a:lnTo>
                    <a:pt x="1932" y="844"/>
                  </a:lnTo>
                  <a:lnTo>
                    <a:pt x="1923" y="825"/>
                  </a:lnTo>
                  <a:lnTo>
                    <a:pt x="1913" y="806"/>
                  </a:lnTo>
                  <a:lnTo>
                    <a:pt x="1903" y="788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6" y="704"/>
                  </a:lnTo>
                  <a:lnTo>
                    <a:pt x="1834" y="688"/>
                  </a:lnTo>
                  <a:lnTo>
                    <a:pt x="1821" y="672"/>
                  </a:lnTo>
                  <a:lnTo>
                    <a:pt x="1807" y="657"/>
                  </a:lnTo>
                  <a:lnTo>
                    <a:pt x="1780" y="628"/>
                  </a:lnTo>
                  <a:lnTo>
                    <a:pt x="1752" y="601"/>
                  </a:lnTo>
                  <a:lnTo>
                    <a:pt x="1723" y="574"/>
                  </a:lnTo>
                  <a:lnTo>
                    <a:pt x="1691" y="550"/>
                  </a:lnTo>
                  <a:lnTo>
                    <a:pt x="1659" y="527"/>
                  </a:lnTo>
                  <a:lnTo>
                    <a:pt x="1627" y="506"/>
                  </a:lnTo>
                  <a:lnTo>
                    <a:pt x="1593" y="487"/>
                  </a:lnTo>
                  <a:lnTo>
                    <a:pt x="1558" y="468"/>
                  </a:lnTo>
                  <a:lnTo>
                    <a:pt x="1523" y="452"/>
                  </a:lnTo>
                  <a:lnTo>
                    <a:pt x="1487" y="437"/>
                  </a:lnTo>
                  <a:lnTo>
                    <a:pt x="1621" y="77"/>
                  </a:lnTo>
                  <a:close/>
                  <a:moveTo>
                    <a:pt x="1945" y="870"/>
                  </a:moveTo>
                  <a:lnTo>
                    <a:pt x="1941" y="863"/>
                  </a:lnTo>
                  <a:lnTo>
                    <a:pt x="2117" y="783"/>
                  </a:lnTo>
                  <a:lnTo>
                    <a:pt x="1945" y="870"/>
                  </a:lnTo>
                  <a:close/>
                  <a:moveTo>
                    <a:pt x="2288" y="697"/>
                  </a:moveTo>
                  <a:lnTo>
                    <a:pt x="2288" y="697"/>
                  </a:lnTo>
                  <a:lnTo>
                    <a:pt x="1945" y="870"/>
                  </a:lnTo>
                  <a:lnTo>
                    <a:pt x="1945" y="870"/>
                  </a:lnTo>
                  <a:lnTo>
                    <a:pt x="2288" y="697"/>
                  </a:lnTo>
                  <a:close/>
                  <a:moveTo>
                    <a:pt x="2288" y="697"/>
                  </a:moveTo>
                  <a:lnTo>
                    <a:pt x="2310" y="740"/>
                  </a:lnTo>
                  <a:lnTo>
                    <a:pt x="2310" y="784"/>
                  </a:lnTo>
                  <a:lnTo>
                    <a:pt x="2117" y="784"/>
                  </a:lnTo>
                  <a:lnTo>
                    <a:pt x="2288" y="697"/>
                  </a:lnTo>
                  <a:close/>
                  <a:moveTo>
                    <a:pt x="2310" y="784"/>
                  </a:moveTo>
                  <a:lnTo>
                    <a:pt x="2310" y="784"/>
                  </a:lnTo>
                  <a:lnTo>
                    <a:pt x="1924" y="784"/>
                  </a:lnTo>
                  <a:lnTo>
                    <a:pt x="1924" y="784"/>
                  </a:lnTo>
                  <a:lnTo>
                    <a:pt x="2310" y="784"/>
                  </a:lnTo>
                  <a:close/>
                  <a:moveTo>
                    <a:pt x="1941" y="863"/>
                  </a:moveTo>
                  <a:lnTo>
                    <a:pt x="1924" y="825"/>
                  </a:lnTo>
                  <a:lnTo>
                    <a:pt x="1924" y="784"/>
                  </a:lnTo>
                  <a:lnTo>
                    <a:pt x="2117" y="784"/>
                  </a:lnTo>
                  <a:lnTo>
                    <a:pt x="1941" y="863"/>
                  </a:lnTo>
                  <a:close/>
                  <a:moveTo>
                    <a:pt x="2292" y="705"/>
                  </a:moveTo>
                  <a:lnTo>
                    <a:pt x="2304" y="733"/>
                  </a:lnTo>
                  <a:lnTo>
                    <a:pt x="2317" y="761"/>
                  </a:lnTo>
                  <a:lnTo>
                    <a:pt x="2327" y="790"/>
                  </a:lnTo>
                  <a:lnTo>
                    <a:pt x="2337" y="819"/>
                  </a:lnTo>
                  <a:lnTo>
                    <a:pt x="2347" y="848"/>
                  </a:lnTo>
                  <a:lnTo>
                    <a:pt x="2355" y="876"/>
                  </a:lnTo>
                  <a:lnTo>
                    <a:pt x="2363" y="905"/>
                  </a:lnTo>
                  <a:lnTo>
                    <a:pt x="2370" y="935"/>
                  </a:lnTo>
                  <a:lnTo>
                    <a:pt x="2376" y="964"/>
                  </a:lnTo>
                  <a:lnTo>
                    <a:pt x="2381" y="993"/>
                  </a:lnTo>
                  <a:lnTo>
                    <a:pt x="2386" y="1022"/>
                  </a:lnTo>
                  <a:lnTo>
                    <a:pt x="2390" y="1051"/>
                  </a:lnTo>
                  <a:lnTo>
                    <a:pt x="2393" y="1080"/>
                  </a:lnTo>
                  <a:lnTo>
                    <a:pt x="2396" y="1109"/>
                  </a:lnTo>
                  <a:lnTo>
                    <a:pt x="2398" y="1138"/>
                  </a:lnTo>
                  <a:lnTo>
                    <a:pt x="2399" y="1168"/>
                  </a:lnTo>
                  <a:lnTo>
                    <a:pt x="2399" y="1197"/>
                  </a:lnTo>
                  <a:lnTo>
                    <a:pt x="2399" y="1226"/>
                  </a:lnTo>
                  <a:lnTo>
                    <a:pt x="2398" y="1256"/>
                  </a:lnTo>
                  <a:lnTo>
                    <a:pt x="2396" y="1285"/>
                  </a:lnTo>
                  <a:lnTo>
                    <a:pt x="2394" y="1313"/>
                  </a:lnTo>
                  <a:lnTo>
                    <a:pt x="2391" y="1342"/>
                  </a:lnTo>
                  <a:lnTo>
                    <a:pt x="2387" y="1371"/>
                  </a:lnTo>
                  <a:lnTo>
                    <a:pt x="2382" y="1399"/>
                  </a:lnTo>
                  <a:lnTo>
                    <a:pt x="2377" y="1428"/>
                  </a:lnTo>
                  <a:lnTo>
                    <a:pt x="2372" y="1456"/>
                  </a:lnTo>
                  <a:lnTo>
                    <a:pt x="2365" y="1484"/>
                  </a:lnTo>
                  <a:lnTo>
                    <a:pt x="2358" y="1512"/>
                  </a:lnTo>
                  <a:lnTo>
                    <a:pt x="2350" y="1540"/>
                  </a:lnTo>
                  <a:lnTo>
                    <a:pt x="2342" y="1567"/>
                  </a:lnTo>
                  <a:lnTo>
                    <a:pt x="2333" y="1595"/>
                  </a:lnTo>
                  <a:lnTo>
                    <a:pt x="2323" y="1622"/>
                  </a:lnTo>
                  <a:lnTo>
                    <a:pt x="1963" y="1488"/>
                  </a:lnTo>
                  <a:lnTo>
                    <a:pt x="1976" y="1450"/>
                  </a:lnTo>
                  <a:lnTo>
                    <a:pt x="1987" y="1413"/>
                  </a:lnTo>
                  <a:lnTo>
                    <a:pt x="1996" y="1375"/>
                  </a:lnTo>
                  <a:lnTo>
                    <a:pt x="2003" y="1336"/>
                  </a:lnTo>
                  <a:lnTo>
                    <a:pt x="2009" y="1298"/>
                  </a:lnTo>
                  <a:lnTo>
                    <a:pt x="2013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39"/>
                  </a:lnTo>
                  <a:lnTo>
                    <a:pt x="2008" y="1099"/>
                  </a:lnTo>
                  <a:lnTo>
                    <a:pt x="2006" y="1080"/>
                  </a:lnTo>
                  <a:lnTo>
                    <a:pt x="2002" y="1060"/>
                  </a:lnTo>
                  <a:lnTo>
                    <a:pt x="1999" y="1040"/>
                  </a:lnTo>
                  <a:lnTo>
                    <a:pt x="1994" y="1019"/>
                  </a:lnTo>
                  <a:lnTo>
                    <a:pt x="1990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2" y="941"/>
                  </a:lnTo>
                  <a:lnTo>
                    <a:pt x="1965" y="922"/>
                  </a:lnTo>
                  <a:lnTo>
                    <a:pt x="1958" y="901"/>
                  </a:lnTo>
                  <a:lnTo>
                    <a:pt x="1950" y="882"/>
                  </a:lnTo>
                  <a:lnTo>
                    <a:pt x="1941" y="863"/>
                  </a:lnTo>
                  <a:lnTo>
                    <a:pt x="2292" y="705"/>
                  </a:lnTo>
                  <a:close/>
                  <a:moveTo>
                    <a:pt x="2323" y="1622"/>
                  </a:moveTo>
                  <a:lnTo>
                    <a:pt x="2313" y="1648"/>
                  </a:lnTo>
                  <a:lnTo>
                    <a:pt x="2301" y="1675"/>
                  </a:lnTo>
                  <a:lnTo>
                    <a:pt x="2289" y="1702"/>
                  </a:lnTo>
                  <a:lnTo>
                    <a:pt x="2277" y="1728"/>
                  </a:lnTo>
                  <a:lnTo>
                    <a:pt x="2264" y="1753"/>
                  </a:lnTo>
                  <a:lnTo>
                    <a:pt x="2251" y="1779"/>
                  </a:lnTo>
                  <a:lnTo>
                    <a:pt x="2236" y="1803"/>
                  </a:lnTo>
                  <a:lnTo>
                    <a:pt x="2222" y="1829"/>
                  </a:lnTo>
                  <a:lnTo>
                    <a:pt x="2207" y="1853"/>
                  </a:lnTo>
                  <a:lnTo>
                    <a:pt x="2191" y="1877"/>
                  </a:lnTo>
                  <a:lnTo>
                    <a:pt x="2173" y="1901"/>
                  </a:lnTo>
                  <a:lnTo>
                    <a:pt x="2156" y="1925"/>
                  </a:lnTo>
                  <a:lnTo>
                    <a:pt x="2139" y="1948"/>
                  </a:lnTo>
                  <a:lnTo>
                    <a:pt x="2120" y="1970"/>
                  </a:lnTo>
                  <a:lnTo>
                    <a:pt x="2102" y="1992"/>
                  </a:lnTo>
                  <a:lnTo>
                    <a:pt x="2082" y="2014"/>
                  </a:lnTo>
                  <a:lnTo>
                    <a:pt x="2061" y="2036"/>
                  </a:lnTo>
                  <a:lnTo>
                    <a:pt x="2041" y="2057"/>
                  </a:lnTo>
                  <a:lnTo>
                    <a:pt x="2020" y="2077"/>
                  </a:lnTo>
                  <a:lnTo>
                    <a:pt x="1998" y="2097"/>
                  </a:lnTo>
                  <a:lnTo>
                    <a:pt x="1976" y="2116"/>
                  </a:lnTo>
                  <a:lnTo>
                    <a:pt x="1953" y="2135"/>
                  </a:lnTo>
                  <a:lnTo>
                    <a:pt x="1929" y="2154"/>
                  </a:lnTo>
                  <a:lnTo>
                    <a:pt x="1906" y="2171"/>
                  </a:lnTo>
                  <a:lnTo>
                    <a:pt x="1881" y="2189"/>
                  </a:lnTo>
                  <a:lnTo>
                    <a:pt x="1857" y="2205"/>
                  </a:lnTo>
                  <a:lnTo>
                    <a:pt x="1831" y="2221"/>
                  </a:lnTo>
                  <a:lnTo>
                    <a:pt x="1805" y="2237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4" y="2281"/>
                  </a:lnTo>
                  <a:lnTo>
                    <a:pt x="1695" y="2294"/>
                  </a:lnTo>
                  <a:lnTo>
                    <a:pt x="1538" y="1943"/>
                  </a:lnTo>
                  <a:lnTo>
                    <a:pt x="1556" y="1934"/>
                  </a:lnTo>
                  <a:lnTo>
                    <a:pt x="1575" y="1925"/>
                  </a:lnTo>
                  <a:lnTo>
                    <a:pt x="1594" y="1914"/>
                  </a:lnTo>
                  <a:lnTo>
                    <a:pt x="1612" y="1904"/>
                  </a:lnTo>
                  <a:lnTo>
                    <a:pt x="1629" y="1893"/>
                  </a:lnTo>
                  <a:lnTo>
                    <a:pt x="1647" y="1882"/>
                  </a:lnTo>
                  <a:lnTo>
                    <a:pt x="1663" y="1871"/>
                  </a:lnTo>
                  <a:lnTo>
                    <a:pt x="1680" y="1860"/>
                  </a:lnTo>
                  <a:lnTo>
                    <a:pt x="1696" y="1848"/>
                  </a:lnTo>
                  <a:lnTo>
                    <a:pt x="1713" y="1835"/>
                  </a:lnTo>
                  <a:lnTo>
                    <a:pt x="1728" y="1822"/>
                  </a:lnTo>
                  <a:lnTo>
                    <a:pt x="1743" y="1809"/>
                  </a:lnTo>
                  <a:lnTo>
                    <a:pt x="1772" y="1781"/>
                  </a:lnTo>
                  <a:lnTo>
                    <a:pt x="1799" y="1753"/>
                  </a:lnTo>
                  <a:lnTo>
                    <a:pt x="1826" y="1724"/>
                  </a:lnTo>
                  <a:lnTo>
                    <a:pt x="1850" y="1692"/>
                  </a:lnTo>
                  <a:lnTo>
                    <a:pt x="1873" y="1660"/>
                  </a:lnTo>
                  <a:lnTo>
                    <a:pt x="1894" y="1628"/>
                  </a:lnTo>
                  <a:lnTo>
                    <a:pt x="1914" y="1594"/>
                  </a:lnTo>
                  <a:lnTo>
                    <a:pt x="1932" y="1559"/>
                  </a:lnTo>
                  <a:lnTo>
                    <a:pt x="1949" y="1524"/>
                  </a:lnTo>
                  <a:lnTo>
                    <a:pt x="1963" y="1488"/>
                  </a:lnTo>
                  <a:lnTo>
                    <a:pt x="2323" y="1622"/>
                  </a:lnTo>
                  <a:close/>
                  <a:moveTo>
                    <a:pt x="1695" y="2294"/>
                  </a:moveTo>
                  <a:lnTo>
                    <a:pt x="1658" y="2311"/>
                  </a:lnTo>
                  <a:lnTo>
                    <a:pt x="1617" y="2311"/>
                  </a:lnTo>
                  <a:lnTo>
                    <a:pt x="1617" y="2118"/>
                  </a:lnTo>
                  <a:lnTo>
                    <a:pt x="1695" y="2294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7" y="1926"/>
                  </a:lnTo>
                  <a:lnTo>
                    <a:pt x="1617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9" y="2318"/>
                  </a:lnTo>
                  <a:lnTo>
                    <a:pt x="1611" y="2328"/>
                  </a:lnTo>
                  <a:lnTo>
                    <a:pt x="1582" y="2338"/>
                  </a:lnTo>
                  <a:lnTo>
                    <a:pt x="1553" y="2348"/>
                  </a:lnTo>
                  <a:lnTo>
                    <a:pt x="1524" y="2356"/>
                  </a:lnTo>
                  <a:lnTo>
                    <a:pt x="1495" y="2365"/>
                  </a:lnTo>
                  <a:lnTo>
                    <a:pt x="1467" y="2372"/>
                  </a:lnTo>
                  <a:lnTo>
                    <a:pt x="1437" y="2378"/>
                  </a:lnTo>
                  <a:lnTo>
                    <a:pt x="1408" y="2383"/>
                  </a:lnTo>
                  <a:lnTo>
                    <a:pt x="1379" y="2388"/>
                  </a:lnTo>
                  <a:lnTo>
                    <a:pt x="1350" y="2392"/>
                  </a:lnTo>
                  <a:lnTo>
                    <a:pt x="1320" y="2395"/>
                  </a:lnTo>
                  <a:lnTo>
                    <a:pt x="1291" y="2398"/>
                  </a:lnTo>
                  <a:lnTo>
                    <a:pt x="1262" y="2400"/>
                  </a:lnTo>
                  <a:lnTo>
                    <a:pt x="1233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6" y="2400"/>
                  </a:lnTo>
                  <a:lnTo>
                    <a:pt x="1117" y="2398"/>
                  </a:lnTo>
                  <a:lnTo>
                    <a:pt x="1087" y="2396"/>
                  </a:lnTo>
                  <a:lnTo>
                    <a:pt x="1059" y="2393"/>
                  </a:lnTo>
                  <a:lnTo>
                    <a:pt x="1030" y="2389"/>
                  </a:lnTo>
                  <a:lnTo>
                    <a:pt x="1002" y="2385"/>
                  </a:lnTo>
                  <a:lnTo>
                    <a:pt x="974" y="2379"/>
                  </a:lnTo>
                  <a:lnTo>
                    <a:pt x="945" y="2374"/>
                  </a:lnTo>
                  <a:lnTo>
                    <a:pt x="917" y="2367"/>
                  </a:lnTo>
                  <a:lnTo>
                    <a:pt x="889" y="2359"/>
                  </a:lnTo>
                  <a:lnTo>
                    <a:pt x="862" y="2351"/>
                  </a:lnTo>
                  <a:lnTo>
                    <a:pt x="834" y="2343"/>
                  </a:lnTo>
                  <a:lnTo>
                    <a:pt x="807" y="2334"/>
                  </a:lnTo>
                  <a:lnTo>
                    <a:pt x="780" y="2324"/>
                  </a:lnTo>
                  <a:lnTo>
                    <a:pt x="914" y="1964"/>
                  </a:lnTo>
                  <a:lnTo>
                    <a:pt x="950" y="1977"/>
                  </a:lnTo>
                  <a:lnTo>
                    <a:pt x="988" y="1988"/>
                  </a:lnTo>
                  <a:lnTo>
                    <a:pt x="1026" y="1997"/>
                  </a:lnTo>
                  <a:lnTo>
                    <a:pt x="1064" y="2004"/>
                  </a:lnTo>
                  <a:lnTo>
                    <a:pt x="1104" y="2010"/>
                  </a:lnTo>
                  <a:lnTo>
                    <a:pt x="1143" y="2014"/>
                  </a:lnTo>
                  <a:lnTo>
                    <a:pt x="1182" y="2016"/>
                  </a:lnTo>
                  <a:lnTo>
                    <a:pt x="1222" y="2015"/>
                  </a:lnTo>
                  <a:lnTo>
                    <a:pt x="1262" y="2013"/>
                  </a:lnTo>
                  <a:lnTo>
                    <a:pt x="1301" y="2009"/>
                  </a:lnTo>
                  <a:lnTo>
                    <a:pt x="1321" y="2007"/>
                  </a:lnTo>
                  <a:lnTo>
                    <a:pt x="1342" y="2003"/>
                  </a:lnTo>
                  <a:lnTo>
                    <a:pt x="1361" y="2000"/>
                  </a:lnTo>
                  <a:lnTo>
                    <a:pt x="1381" y="1995"/>
                  </a:lnTo>
                  <a:lnTo>
                    <a:pt x="1401" y="1991"/>
                  </a:lnTo>
                  <a:lnTo>
                    <a:pt x="1420" y="1985"/>
                  </a:lnTo>
                  <a:lnTo>
                    <a:pt x="1440" y="1980"/>
                  </a:lnTo>
                  <a:lnTo>
                    <a:pt x="1460" y="1973"/>
                  </a:lnTo>
                  <a:lnTo>
                    <a:pt x="1480" y="1966"/>
                  </a:lnTo>
                  <a:lnTo>
                    <a:pt x="1499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80" y="2324"/>
                  </a:moveTo>
                  <a:lnTo>
                    <a:pt x="753" y="2314"/>
                  </a:lnTo>
                  <a:lnTo>
                    <a:pt x="726" y="2303"/>
                  </a:lnTo>
                  <a:lnTo>
                    <a:pt x="700" y="2291"/>
                  </a:lnTo>
                  <a:lnTo>
                    <a:pt x="674" y="2279"/>
                  </a:lnTo>
                  <a:lnTo>
                    <a:pt x="648" y="2266"/>
                  </a:lnTo>
                  <a:lnTo>
                    <a:pt x="623" y="2253"/>
                  </a:lnTo>
                  <a:lnTo>
                    <a:pt x="597" y="2238"/>
                  </a:lnTo>
                  <a:lnTo>
                    <a:pt x="572" y="2223"/>
                  </a:lnTo>
                  <a:lnTo>
                    <a:pt x="548" y="2208"/>
                  </a:lnTo>
                  <a:lnTo>
                    <a:pt x="524" y="2192"/>
                  </a:lnTo>
                  <a:lnTo>
                    <a:pt x="501" y="2175"/>
                  </a:lnTo>
                  <a:lnTo>
                    <a:pt x="476" y="2158"/>
                  </a:lnTo>
                  <a:lnTo>
                    <a:pt x="454" y="2141"/>
                  </a:lnTo>
                  <a:lnTo>
                    <a:pt x="431" y="2121"/>
                  </a:lnTo>
                  <a:lnTo>
                    <a:pt x="409" y="2103"/>
                  </a:lnTo>
                  <a:lnTo>
                    <a:pt x="388" y="2083"/>
                  </a:lnTo>
                  <a:lnTo>
                    <a:pt x="366" y="2063"/>
                  </a:lnTo>
                  <a:lnTo>
                    <a:pt x="345" y="2043"/>
                  </a:lnTo>
                  <a:lnTo>
                    <a:pt x="325" y="2021"/>
                  </a:lnTo>
                  <a:lnTo>
                    <a:pt x="305" y="1999"/>
                  </a:lnTo>
                  <a:lnTo>
                    <a:pt x="286" y="1977"/>
                  </a:lnTo>
                  <a:lnTo>
                    <a:pt x="267" y="1954"/>
                  </a:lnTo>
                  <a:lnTo>
                    <a:pt x="249" y="1931"/>
                  </a:lnTo>
                  <a:lnTo>
                    <a:pt x="230" y="1907"/>
                  </a:lnTo>
                  <a:lnTo>
                    <a:pt x="213" y="1882"/>
                  </a:lnTo>
                  <a:lnTo>
                    <a:pt x="196" y="1858"/>
                  </a:lnTo>
                  <a:lnTo>
                    <a:pt x="180" y="1832"/>
                  </a:lnTo>
                  <a:lnTo>
                    <a:pt x="165" y="1807"/>
                  </a:lnTo>
                  <a:lnTo>
                    <a:pt x="150" y="1779"/>
                  </a:lnTo>
                  <a:lnTo>
                    <a:pt x="135" y="1752"/>
                  </a:lnTo>
                  <a:lnTo>
                    <a:pt x="121" y="1725"/>
                  </a:lnTo>
                  <a:lnTo>
                    <a:pt x="108" y="1697"/>
                  </a:lnTo>
                  <a:lnTo>
                    <a:pt x="459" y="1539"/>
                  </a:lnTo>
                  <a:lnTo>
                    <a:pt x="468" y="1557"/>
                  </a:lnTo>
                  <a:lnTo>
                    <a:pt x="477" y="1576"/>
                  </a:lnTo>
                  <a:lnTo>
                    <a:pt x="488" y="1595"/>
                  </a:lnTo>
                  <a:lnTo>
                    <a:pt x="498" y="1613"/>
                  </a:lnTo>
                  <a:lnTo>
                    <a:pt x="508" y="1630"/>
                  </a:lnTo>
                  <a:lnTo>
                    <a:pt x="519" y="1648"/>
                  </a:lnTo>
                  <a:lnTo>
                    <a:pt x="530" y="1664"/>
                  </a:lnTo>
                  <a:lnTo>
                    <a:pt x="542" y="1681"/>
                  </a:lnTo>
                  <a:lnTo>
                    <a:pt x="554" y="1698"/>
                  </a:lnTo>
                  <a:lnTo>
                    <a:pt x="566" y="1714"/>
                  </a:lnTo>
                  <a:lnTo>
                    <a:pt x="579" y="1729"/>
                  </a:lnTo>
                  <a:lnTo>
                    <a:pt x="592" y="1744"/>
                  </a:lnTo>
                  <a:lnTo>
                    <a:pt x="620" y="1773"/>
                  </a:lnTo>
                  <a:lnTo>
                    <a:pt x="648" y="1800"/>
                  </a:lnTo>
                  <a:lnTo>
                    <a:pt x="678" y="1827"/>
                  </a:lnTo>
                  <a:lnTo>
                    <a:pt x="708" y="1851"/>
                  </a:lnTo>
                  <a:lnTo>
                    <a:pt x="741" y="1874"/>
                  </a:lnTo>
                  <a:lnTo>
                    <a:pt x="774" y="1895"/>
                  </a:lnTo>
                  <a:lnTo>
                    <a:pt x="807" y="1915"/>
                  </a:lnTo>
                  <a:lnTo>
                    <a:pt x="842" y="1934"/>
                  </a:lnTo>
                  <a:lnTo>
                    <a:pt x="878" y="1950"/>
                  </a:lnTo>
                  <a:lnTo>
                    <a:pt x="914" y="1964"/>
                  </a:lnTo>
                  <a:lnTo>
                    <a:pt x="780" y="2324"/>
                  </a:lnTo>
                  <a:close/>
                  <a:moveTo>
                    <a:pt x="108" y="1697"/>
                  </a:moveTo>
                  <a:lnTo>
                    <a:pt x="91" y="1659"/>
                  </a:lnTo>
                  <a:lnTo>
                    <a:pt x="91" y="1618"/>
                  </a:lnTo>
                  <a:lnTo>
                    <a:pt x="284" y="1618"/>
                  </a:lnTo>
                  <a:lnTo>
                    <a:pt x="108" y="1697"/>
                  </a:lnTo>
                  <a:close/>
                  <a:moveTo>
                    <a:pt x="91" y="1618"/>
                  </a:moveTo>
                  <a:lnTo>
                    <a:pt x="91" y="1618"/>
                  </a:lnTo>
                  <a:lnTo>
                    <a:pt x="476" y="1618"/>
                  </a:lnTo>
                  <a:lnTo>
                    <a:pt x="476" y="1618"/>
                  </a:lnTo>
                  <a:lnTo>
                    <a:pt x="91" y="1618"/>
                  </a:lnTo>
                  <a:close/>
                  <a:moveTo>
                    <a:pt x="455" y="1532"/>
                  </a:moveTo>
                  <a:lnTo>
                    <a:pt x="476" y="1574"/>
                  </a:lnTo>
                  <a:lnTo>
                    <a:pt x="476" y="1618"/>
                  </a:lnTo>
                  <a:lnTo>
                    <a:pt x="284" y="1618"/>
                  </a:lnTo>
                  <a:lnTo>
                    <a:pt x="455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5" y="1532"/>
                  </a:lnTo>
                  <a:lnTo>
                    <a:pt x="455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8" y="1697"/>
                  </a:lnTo>
                  <a:lnTo>
                    <a:pt x="284" y="1618"/>
                  </a:lnTo>
                  <a:lnTo>
                    <a:pt x="111" y="1704"/>
                  </a:lnTo>
                  <a:close/>
                  <a:moveTo>
                    <a:pt x="108" y="1697"/>
                  </a:moveTo>
                  <a:lnTo>
                    <a:pt x="95" y="1668"/>
                  </a:lnTo>
                  <a:lnTo>
                    <a:pt x="84" y="1640"/>
                  </a:lnTo>
                  <a:lnTo>
                    <a:pt x="73" y="1612"/>
                  </a:lnTo>
                  <a:lnTo>
                    <a:pt x="63" y="1582"/>
                  </a:lnTo>
                  <a:lnTo>
                    <a:pt x="54" y="1554"/>
                  </a:lnTo>
                  <a:lnTo>
                    <a:pt x="45" y="1525"/>
                  </a:lnTo>
                  <a:lnTo>
                    <a:pt x="38" y="1496"/>
                  </a:lnTo>
                  <a:lnTo>
                    <a:pt x="31" y="1467"/>
                  </a:lnTo>
                  <a:lnTo>
                    <a:pt x="25" y="1438"/>
                  </a:lnTo>
                  <a:lnTo>
                    <a:pt x="19" y="1409"/>
                  </a:lnTo>
                  <a:lnTo>
                    <a:pt x="14" y="1380"/>
                  </a:lnTo>
                  <a:lnTo>
                    <a:pt x="10" y="1350"/>
                  </a:lnTo>
                  <a:lnTo>
                    <a:pt x="7" y="1321"/>
                  </a:lnTo>
                  <a:lnTo>
                    <a:pt x="5" y="1292"/>
                  </a:lnTo>
                  <a:lnTo>
                    <a:pt x="3" y="1263"/>
                  </a:lnTo>
                  <a:lnTo>
                    <a:pt x="2" y="1233"/>
                  </a:lnTo>
                  <a:lnTo>
                    <a:pt x="0" y="1204"/>
                  </a:lnTo>
                  <a:lnTo>
                    <a:pt x="2" y="1175"/>
                  </a:lnTo>
                  <a:lnTo>
                    <a:pt x="3" y="1147"/>
                  </a:lnTo>
                  <a:lnTo>
                    <a:pt x="4" y="1117"/>
                  </a:lnTo>
                  <a:lnTo>
                    <a:pt x="7" y="1088"/>
                  </a:lnTo>
                  <a:lnTo>
                    <a:pt x="10" y="1060"/>
                  </a:lnTo>
                  <a:lnTo>
                    <a:pt x="13" y="1030"/>
                  </a:lnTo>
                  <a:lnTo>
                    <a:pt x="18" y="1002"/>
                  </a:lnTo>
                  <a:lnTo>
                    <a:pt x="23" y="974"/>
                  </a:lnTo>
                  <a:lnTo>
                    <a:pt x="29" y="946"/>
                  </a:lnTo>
                  <a:lnTo>
                    <a:pt x="35" y="917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9" y="835"/>
                  </a:lnTo>
                  <a:lnTo>
                    <a:pt x="68" y="807"/>
                  </a:lnTo>
                  <a:lnTo>
                    <a:pt x="77" y="780"/>
                  </a:lnTo>
                  <a:lnTo>
                    <a:pt x="437" y="914"/>
                  </a:lnTo>
                  <a:lnTo>
                    <a:pt x="425" y="951"/>
                  </a:lnTo>
                  <a:lnTo>
                    <a:pt x="414" y="988"/>
                  </a:lnTo>
                  <a:lnTo>
                    <a:pt x="404" y="1026"/>
                  </a:lnTo>
                  <a:lnTo>
                    <a:pt x="397" y="1065"/>
                  </a:lnTo>
                  <a:lnTo>
                    <a:pt x="391" y="1104"/>
                  </a:lnTo>
                  <a:lnTo>
                    <a:pt x="388" y="1144"/>
                  </a:lnTo>
                  <a:lnTo>
                    <a:pt x="386" y="1183"/>
                  </a:lnTo>
                  <a:lnTo>
                    <a:pt x="386" y="1222"/>
                  </a:lnTo>
                  <a:lnTo>
                    <a:pt x="388" y="1263"/>
                  </a:lnTo>
                  <a:lnTo>
                    <a:pt x="392" y="1302"/>
                  </a:lnTo>
                  <a:lnTo>
                    <a:pt x="395" y="1322"/>
                  </a:lnTo>
                  <a:lnTo>
                    <a:pt x="398" y="1342"/>
                  </a:lnTo>
                  <a:lnTo>
                    <a:pt x="402" y="1361"/>
                  </a:lnTo>
                  <a:lnTo>
                    <a:pt x="406" y="1382"/>
                  </a:lnTo>
                  <a:lnTo>
                    <a:pt x="411" y="1402"/>
                  </a:lnTo>
                  <a:lnTo>
                    <a:pt x="416" y="1421"/>
                  </a:lnTo>
                  <a:lnTo>
                    <a:pt x="422" y="1441"/>
                  </a:lnTo>
                  <a:lnTo>
                    <a:pt x="428" y="1460"/>
                  </a:lnTo>
                  <a:lnTo>
                    <a:pt x="435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9" y="1538"/>
                  </a:lnTo>
                  <a:lnTo>
                    <a:pt x="108" y="1697"/>
                  </a:lnTo>
                  <a:close/>
                  <a:moveTo>
                    <a:pt x="77" y="780"/>
                  </a:moveTo>
                  <a:lnTo>
                    <a:pt x="88" y="753"/>
                  </a:lnTo>
                  <a:lnTo>
                    <a:pt x="99" y="727"/>
                  </a:lnTo>
                  <a:lnTo>
                    <a:pt x="110" y="701"/>
                  </a:lnTo>
                  <a:lnTo>
                    <a:pt x="123" y="674"/>
                  </a:lnTo>
                  <a:lnTo>
                    <a:pt x="136" y="648"/>
                  </a:lnTo>
                  <a:lnTo>
                    <a:pt x="150" y="623"/>
                  </a:lnTo>
                  <a:lnTo>
                    <a:pt x="164" y="598"/>
                  </a:lnTo>
                  <a:lnTo>
                    <a:pt x="179" y="572"/>
                  </a:lnTo>
                  <a:lnTo>
                    <a:pt x="194" y="548"/>
                  </a:lnTo>
                  <a:lnTo>
                    <a:pt x="210" y="524"/>
                  </a:lnTo>
                  <a:lnTo>
                    <a:pt x="226" y="501"/>
                  </a:lnTo>
                  <a:lnTo>
                    <a:pt x="243" y="476"/>
                  </a:lnTo>
                  <a:lnTo>
                    <a:pt x="262" y="454"/>
                  </a:lnTo>
                  <a:lnTo>
                    <a:pt x="280" y="431"/>
                  </a:lnTo>
                  <a:lnTo>
                    <a:pt x="299" y="409"/>
                  </a:lnTo>
                  <a:lnTo>
                    <a:pt x="318" y="388"/>
                  </a:lnTo>
                  <a:lnTo>
                    <a:pt x="338" y="366"/>
                  </a:lnTo>
                  <a:lnTo>
                    <a:pt x="359" y="345"/>
                  </a:lnTo>
                  <a:lnTo>
                    <a:pt x="381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7" y="267"/>
                  </a:lnTo>
                  <a:lnTo>
                    <a:pt x="470" y="248"/>
                  </a:lnTo>
                  <a:lnTo>
                    <a:pt x="495" y="230"/>
                  </a:lnTo>
                  <a:lnTo>
                    <a:pt x="519" y="213"/>
                  </a:lnTo>
                  <a:lnTo>
                    <a:pt x="544" y="196"/>
                  </a:lnTo>
                  <a:lnTo>
                    <a:pt x="569" y="180"/>
                  </a:lnTo>
                  <a:lnTo>
                    <a:pt x="595" y="165"/>
                  </a:lnTo>
                  <a:lnTo>
                    <a:pt x="622" y="150"/>
                  </a:lnTo>
                  <a:lnTo>
                    <a:pt x="649" y="135"/>
                  </a:lnTo>
                  <a:lnTo>
                    <a:pt x="676" y="121"/>
                  </a:lnTo>
                  <a:lnTo>
                    <a:pt x="704" y="108"/>
                  </a:lnTo>
                  <a:lnTo>
                    <a:pt x="863" y="459"/>
                  </a:lnTo>
                  <a:lnTo>
                    <a:pt x="843" y="468"/>
                  </a:lnTo>
                  <a:lnTo>
                    <a:pt x="824" y="477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1" y="508"/>
                  </a:lnTo>
                  <a:lnTo>
                    <a:pt x="754" y="519"/>
                  </a:lnTo>
                  <a:lnTo>
                    <a:pt x="737" y="530"/>
                  </a:lnTo>
                  <a:lnTo>
                    <a:pt x="720" y="542"/>
                  </a:lnTo>
                  <a:lnTo>
                    <a:pt x="703" y="554"/>
                  </a:lnTo>
                  <a:lnTo>
                    <a:pt x="688" y="566"/>
                  </a:lnTo>
                  <a:lnTo>
                    <a:pt x="672" y="579"/>
                  </a:lnTo>
                  <a:lnTo>
                    <a:pt x="657" y="593"/>
                  </a:lnTo>
                  <a:lnTo>
                    <a:pt x="628" y="620"/>
                  </a:lnTo>
                  <a:lnTo>
                    <a:pt x="600" y="648"/>
                  </a:lnTo>
                  <a:lnTo>
                    <a:pt x="574" y="678"/>
                  </a:lnTo>
                  <a:lnTo>
                    <a:pt x="550" y="710"/>
                  </a:lnTo>
                  <a:lnTo>
                    <a:pt x="527" y="741"/>
                  </a:lnTo>
                  <a:lnTo>
                    <a:pt x="506" y="774"/>
                  </a:lnTo>
                  <a:lnTo>
                    <a:pt x="487" y="807"/>
                  </a:lnTo>
                  <a:lnTo>
                    <a:pt x="468" y="843"/>
                  </a:lnTo>
                  <a:lnTo>
                    <a:pt x="452" y="878"/>
                  </a:lnTo>
                  <a:lnTo>
                    <a:pt x="437" y="914"/>
                  </a:lnTo>
                  <a:lnTo>
                    <a:pt x="77" y="780"/>
                  </a:lnTo>
                  <a:close/>
                  <a:moveTo>
                    <a:pt x="870" y="455"/>
                  </a:moveTo>
                  <a:lnTo>
                    <a:pt x="863" y="459"/>
                  </a:lnTo>
                  <a:lnTo>
                    <a:pt x="783" y="284"/>
                  </a:lnTo>
                  <a:lnTo>
                    <a:pt x="870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5449241" y="415156"/>
              <a:ext cx="159660" cy="159660"/>
            </a:xfrm>
            <a:custGeom>
              <a:avLst/>
              <a:gdLst>
                <a:gd name="T0" fmla="*/ 704 w 2399"/>
                <a:gd name="T1" fmla="*/ 2293 h 2401"/>
                <a:gd name="T2" fmla="*/ 1019 w 2399"/>
                <a:gd name="T3" fmla="*/ 1995 h 2401"/>
                <a:gd name="T4" fmla="*/ 1297 w 2399"/>
                <a:gd name="T5" fmla="*/ 2010 h 2401"/>
                <a:gd name="T6" fmla="*/ 1539 w 2399"/>
                <a:gd name="T7" fmla="*/ 2351 h 2401"/>
                <a:gd name="T8" fmla="*/ 1284 w 2399"/>
                <a:gd name="T9" fmla="*/ 2398 h 2401"/>
                <a:gd name="T10" fmla="*/ 1022 w 2399"/>
                <a:gd name="T11" fmla="*/ 2388 h 2401"/>
                <a:gd name="T12" fmla="*/ 761 w 2399"/>
                <a:gd name="T13" fmla="*/ 2317 h 2401"/>
                <a:gd name="T14" fmla="*/ 1659 w 2399"/>
                <a:gd name="T15" fmla="*/ 1874 h 2401"/>
                <a:gd name="T16" fmla="*/ 1858 w 2399"/>
                <a:gd name="T17" fmla="*/ 1680 h 2401"/>
                <a:gd name="T18" fmla="*/ 2292 w 2399"/>
                <a:gd name="T19" fmla="*/ 1696 h 2401"/>
                <a:gd name="T20" fmla="*/ 2152 w 2399"/>
                <a:gd name="T21" fmla="*/ 1931 h 2401"/>
                <a:gd name="T22" fmla="*/ 1969 w 2399"/>
                <a:gd name="T23" fmla="*/ 2121 h 2401"/>
                <a:gd name="T24" fmla="*/ 1752 w 2399"/>
                <a:gd name="T25" fmla="*/ 2266 h 2401"/>
                <a:gd name="T26" fmla="*/ 2117 w 2399"/>
                <a:gd name="T27" fmla="*/ 1618 h 2401"/>
                <a:gd name="T28" fmla="*/ 2288 w 2399"/>
                <a:gd name="T29" fmla="*/ 1704 h 2401"/>
                <a:gd name="T30" fmla="*/ 1924 w 2399"/>
                <a:gd name="T31" fmla="*/ 1576 h 2401"/>
                <a:gd name="T32" fmla="*/ 1978 w 2399"/>
                <a:gd name="T33" fmla="*/ 1440 h 2401"/>
                <a:gd name="T34" fmla="*/ 2014 w 2399"/>
                <a:gd name="T35" fmla="*/ 1222 h 2401"/>
                <a:gd name="T36" fmla="*/ 2323 w 2399"/>
                <a:gd name="T37" fmla="*/ 779 h 2401"/>
                <a:gd name="T38" fmla="*/ 2387 w 2399"/>
                <a:gd name="T39" fmla="*/ 1030 h 2401"/>
                <a:gd name="T40" fmla="*/ 2396 w 2399"/>
                <a:gd name="T41" fmla="*/ 1292 h 2401"/>
                <a:gd name="T42" fmla="*/ 2347 w 2399"/>
                <a:gd name="T43" fmla="*/ 1553 h 2401"/>
                <a:gd name="T44" fmla="*/ 1932 w 2399"/>
                <a:gd name="T45" fmla="*/ 842 h 2401"/>
                <a:gd name="T46" fmla="*/ 1728 w 2399"/>
                <a:gd name="T47" fmla="*/ 579 h 2401"/>
                <a:gd name="T48" fmla="*/ 1575 w 2399"/>
                <a:gd name="T49" fmla="*/ 476 h 2401"/>
                <a:gd name="T50" fmla="*/ 1857 w 2399"/>
                <a:gd name="T51" fmla="*/ 196 h 2401"/>
                <a:gd name="T52" fmla="*/ 2061 w 2399"/>
                <a:gd name="T53" fmla="*/ 365 h 2401"/>
                <a:gd name="T54" fmla="*/ 2222 w 2399"/>
                <a:gd name="T55" fmla="*/ 572 h 2401"/>
                <a:gd name="T56" fmla="*/ 1963 w 2399"/>
                <a:gd name="T57" fmla="*/ 913 h 2401"/>
                <a:gd name="T58" fmla="*/ 1617 w 2399"/>
                <a:gd name="T59" fmla="*/ 90 h 2401"/>
                <a:gd name="T60" fmla="*/ 1537 w 2399"/>
                <a:gd name="T61" fmla="*/ 458 h 2401"/>
                <a:gd name="T62" fmla="*/ 1420 w 2399"/>
                <a:gd name="T63" fmla="*/ 416 h 2401"/>
                <a:gd name="T64" fmla="*/ 1182 w 2399"/>
                <a:gd name="T65" fmla="*/ 385 h 2401"/>
                <a:gd name="T66" fmla="*/ 807 w 2399"/>
                <a:gd name="T67" fmla="*/ 67 h 2401"/>
                <a:gd name="T68" fmla="*/ 1059 w 2399"/>
                <a:gd name="T69" fmla="*/ 8 h 2401"/>
                <a:gd name="T70" fmla="*/ 1320 w 2399"/>
                <a:gd name="T71" fmla="*/ 6 h 2401"/>
                <a:gd name="T72" fmla="*/ 1582 w 2399"/>
                <a:gd name="T73" fmla="*/ 63 h 2401"/>
                <a:gd name="T74" fmla="*/ 807 w 2399"/>
                <a:gd name="T75" fmla="*/ 486 h 2401"/>
                <a:gd name="T76" fmla="*/ 566 w 2399"/>
                <a:gd name="T77" fmla="*/ 687 h 2401"/>
                <a:gd name="T78" fmla="*/ 468 w 2399"/>
                <a:gd name="T79" fmla="*/ 844 h 2401"/>
                <a:gd name="T80" fmla="*/ 213 w 2399"/>
                <a:gd name="T81" fmla="*/ 519 h 2401"/>
                <a:gd name="T82" fmla="*/ 388 w 2399"/>
                <a:gd name="T83" fmla="*/ 318 h 2401"/>
                <a:gd name="T84" fmla="*/ 597 w 2399"/>
                <a:gd name="T85" fmla="*/ 163 h 2401"/>
                <a:gd name="T86" fmla="*/ 91 w 2399"/>
                <a:gd name="T87" fmla="*/ 783 h 2401"/>
                <a:gd name="T88" fmla="*/ 476 w 2399"/>
                <a:gd name="T89" fmla="*/ 783 h 2401"/>
                <a:gd name="T90" fmla="*/ 111 w 2399"/>
                <a:gd name="T91" fmla="*/ 697 h 2401"/>
                <a:gd name="T92" fmla="*/ 435 w 2399"/>
                <a:gd name="T93" fmla="*/ 920 h 2401"/>
                <a:gd name="T94" fmla="*/ 392 w 2399"/>
                <a:gd name="T95" fmla="*/ 1099 h 2401"/>
                <a:gd name="T96" fmla="*/ 425 w 2399"/>
                <a:gd name="T97" fmla="*/ 1450 h 2401"/>
                <a:gd name="T98" fmla="*/ 23 w 2399"/>
                <a:gd name="T99" fmla="*/ 1427 h 2401"/>
                <a:gd name="T100" fmla="*/ 2 w 2399"/>
                <a:gd name="T101" fmla="*/ 1168 h 2401"/>
                <a:gd name="T102" fmla="*/ 38 w 2399"/>
                <a:gd name="T103" fmla="*/ 905 h 2401"/>
                <a:gd name="T104" fmla="*/ 437 w 2399"/>
                <a:gd name="T105" fmla="*/ 1487 h 2401"/>
                <a:gd name="T106" fmla="*/ 628 w 2399"/>
                <a:gd name="T107" fmla="*/ 1781 h 2401"/>
                <a:gd name="T108" fmla="*/ 788 w 2399"/>
                <a:gd name="T109" fmla="*/ 1903 h 2401"/>
                <a:gd name="T110" fmla="*/ 595 w 2399"/>
                <a:gd name="T111" fmla="*/ 2236 h 2401"/>
                <a:gd name="T112" fmla="*/ 381 w 2399"/>
                <a:gd name="T113" fmla="*/ 2076 h 2401"/>
                <a:gd name="T114" fmla="*/ 210 w 2399"/>
                <a:gd name="T115" fmla="*/ 1877 h 2401"/>
                <a:gd name="T116" fmla="*/ 88 w 2399"/>
                <a:gd name="T117" fmla="*/ 1648 h 2401"/>
                <a:gd name="T118" fmla="*/ 697 w 2399"/>
                <a:gd name="T119" fmla="*/ 2289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870" y="1946"/>
                  </a:moveTo>
                  <a:lnTo>
                    <a:pt x="870" y="1946"/>
                  </a:lnTo>
                  <a:lnTo>
                    <a:pt x="697" y="2290"/>
                  </a:lnTo>
                  <a:lnTo>
                    <a:pt x="697" y="2289"/>
                  </a:lnTo>
                  <a:lnTo>
                    <a:pt x="870" y="1946"/>
                  </a:lnTo>
                  <a:close/>
                  <a:moveTo>
                    <a:pt x="704" y="2293"/>
                  </a:moveTo>
                  <a:lnTo>
                    <a:pt x="697" y="2290"/>
                  </a:lnTo>
                  <a:lnTo>
                    <a:pt x="784" y="2117"/>
                  </a:lnTo>
                  <a:lnTo>
                    <a:pt x="704" y="2293"/>
                  </a:lnTo>
                  <a:close/>
                  <a:moveTo>
                    <a:pt x="863" y="1942"/>
                  </a:moveTo>
                  <a:lnTo>
                    <a:pt x="882" y="1951"/>
                  </a:lnTo>
                  <a:lnTo>
                    <a:pt x="901" y="1959"/>
                  </a:lnTo>
                  <a:lnTo>
                    <a:pt x="921" y="1966"/>
                  </a:lnTo>
                  <a:lnTo>
                    <a:pt x="940" y="1973"/>
                  </a:lnTo>
                  <a:lnTo>
                    <a:pt x="960" y="1979"/>
                  </a:lnTo>
                  <a:lnTo>
                    <a:pt x="980" y="1985"/>
                  </a:lnTo>
                  <a:lnTo>
                    <a:pt x="1000" y="1990"/>
                  </a:lnTo>
                  <a:lnTo>
                    <a:pt x="1019" y="1995"/>
                  </a:lnTo>
                  <a:lnTo>
                    <a:pt x="1039" y="1999"/>
                  </a:lnTo>
                  <a:lnTo>
                    <a:pt x="1059" y="2003"/>
                  </a:lnTo>
                  <a:lnTo>
                    <a:pt x="1078" y="2006"/>
                  </a:lnTo>
                  <a:lnTo>
                    <a:pt x="1099" y="2009"/>
                  </a:lnTo>
                  <a:lnTo>
                    <a:pt x="1139" y="2013"/>
                  </a:lnTo>
                  <a:lnTo>
                    <a:pt x="1178" y="2015"/>
                  </a:lnTo>
                  <a:lnTo>
                    <a:pt x="1218" y="2015"/>
                  </a:lnTo>
                  <a:lnTo>
                    <a:pt x="1258" y="2013"/>
                  </a:lnTo>
                  <a:lnTo>
                    <a:pt x="1297" y="2010"/>
                  </a:lnTo>
                  <a:lnTo>
                    <a:pt x="1336" y="2004"/>
                  </a:lnTo>
                  <a:lnTo>
                    <a:pt x="1374" y="1997"/>
                  </a:lnTo>
                  <a:lnTo>
                    <a:pt x="1412" y="1987"/>
                  </a:lnTo>
                  <a:lnTo>
                    <a:pt x="1449" y="1976"/>
                  </a:lnTo>
                  <a:lnTo>
                    <a:pt x="1487" y="1964"/>
                  </a:lnTo>
                  <a:lnTo>
                    <a:pt x="1621" y="2324"/>
                  </a:lnTo>
                  <a:lnTo>
                    <a:pt x="1594" y="2333"/>
                  </a:lnTo>
                  <a:lnTo>
                    <a:pt x="1566" y="2342"/>
                  </a:lnTo>
                  <a:lnTo>
                    <a:pt x="1539" y="2351"/>
                  </a:lnTo>
                  <a:lnTo>
                    <a:pt x="1511" y="2359"/>
                  </a:lnTo>
                  <a:lnTo>
                    <a:pt x="1483" y="2367"/>
                  </a:lnTo>
                  <a:lnTo>
                    <a:pt x="1455" y="2373"/>
                  </a:lnTo>
                  <a:lnTo>
                    <a:pt x="1427" y="2379"/>
                  </a:lnTo>
                  <a:lnTo>
                    <a:pt x="1398" y="2384"/>
                  </a:lnTo>
                  <a:lnTo>
                    <a:pt x="1370" y="2388"/>
                  </a:lnTo>
                  <a:lnTo>
                    <a:pt x="1342" y="2392"/>
                  </a:lnTo>
                  <a:lnTo>
                    <a:pt x="1312" y="2395"/>
                  </a:lnTo>
                  <a:lnTo>
                    <a:pt x="1284" y="2398"/>
                  </a:lnTo>
                  <a:lnTo>
                    <a:pt x="1255" y="2399"/>
                  </a:lnTo>
                  <a:lnTo>
                    <a:pt x="1226" y="2400"/>
                  </a:lnTo>
                  <a:lnTo>
                    <a:pt x="1196" y="2401"/>
                  </a:lnTo>
                  <a:lnTo>
                    <a:pt x="1167" y="2400"/>
                  </a:lnTo>
                  <a:lnTo>
                    <a:pt x="1138" y="2399"/>
                  </a:lnTo>
                  <a:lnTo>
                    <a:pt x="1109" y="2397"/>
                  </a:lnTo>
                  <a:lnTo>
                    <a:pt x="1079" y="2395"/>
                  </a:lnTo>
                  <a:lnTo>
                    <a:pt x="1050" y="2392"/>
                  </a:lnTo>
                  <a:lnTo>
                    <a:pt x="1022" y="2388"/>
                  </a:lnTo>
                  <a:lnTo>
                    <a:pt x="993" y="2383"/>
                  </a:lnTo>
                  <a:lnTo>
                    <a:pt x="963" y="2377"/>
                  </a:lnTo>
                  <a:lnTo>
                    <a:pt x="934" y="2371"/>
                  </a:lnTo>
                  <a:lnTo>
                    <a:pt x="905" y="2363"/>
                  </a:lnTo>
                  <a:lnTo>
                    <a:pt x="876" y="2356"/>
                  </a:lnTo>
                  <a:lnTo>
                    <a:pt x="847" y="2347"/>
                  </a:lnTo>
                  <a:lnTo>
                    <a:pt x="818" y="2338"/>
                  </a:lnTo>
                  <a:lnTo>
                    <a:pt x="790" y="2328"/>
                  </a:lnTo>
                  <a:lnTo>
                    <a:pt x="761" y="2317"/>
                  </a:lnTo>
                  <a:lnTo>
                    <a:pt x="733" y="2306"/>
                  </a:lnTo>
                  <a:lnTo>
                    <a:pt x="704" y="2293"/>
                  </a:lnTo>
                  <a:lnTo>
                    <a:pt x="863" y="1942"/>
                  </a:lnTo>
                  <a:close/>
                  <a:moveTo>
                    <a:pt x="1487" y="1964"/>
                  </a:moveTo>
                  <a:lnTo>
                    <a:pt x="1523" y="1949"/>
                  </a:lnTo>
                  <a:lnTo>
                    <a:pt x="1558" y="1933"/>
                  </a:lnTo>
                  <a:lnTo>
                    <a:pt x="1593" y="1914"/>
                  </a:lnTo>
                  <a:lnTo>
                    <a:pt x="1627" y="1895"/>
                  </a:lnTo>
                  <a:lnTo>
                    <a:pt x="1659" y="1874"/>
                  </a:lnTo>
                  <a:lnTo>
                    <a:pt x="1691" y="1851"/>
                  </a:lnTo>
                  <a:lnTo>
                    <a:pt x="1723" y="1827"/>
                  </a:lnTo>
                  <a:lnTo>
                    <a:pt x="1752" y="1800"/>
                  </a:lnTo>
                  <a:lnTo>
                    <a:pt x="1780" y="1773"/>
                  </a:lnTo>
                  <a:lnTo>
                    <a:pt x="1807" y="1744"/>
                  </a:lnTo>
                  <a:lnTo>
                    <a:pt x="1821" y="1729"/>
                  </a:lnTo>
                  <a:lnTo>
                    <a:pt x="1834" y="1713"/>
                  </a:lnTo>
                  <a:lnTo>
                    <a:pt x="1846" y="1697"/>
                  </a:lnTo>
                  <a:lnTo>
                    <a:pt x="1858" y="1680"/>
                  </a:lnTo>
                  <a:lnTo>
                    <a:pt x="1870" y="1664"/>
                  </a:lnTo>
                  <a:lnTo>
                    <a:pt x="1881" y="1647"/>
                  </a:lnTo>
                  <a:lnTo>
                    <a:pt x="1892" y="1630"/>
                  </a:lnTo>
                  <a:lnTo>
                    <a:pt x="1903" y="1613"/>
                  </a:lnTo>
                  <a:lnTo>
                    <a:pt x="1913" y="1595"/>
                  </a:lnTo>
                  <a:lnTo>
                    <a:pt x="1923" y="1576"/>
                  </a:lnTo>
                  <a:lnTo>
                    <a:pt x="1932" y="1557"/>
                  </a:lnTo>
                  <a:lnTo>
                    <a:pt x="1941" y="1538"/>
                  </a:lnTo>
                  <a:lnTo>
                    <a:pt x="2292" y="1696"/>
                  </a:lnTo>
                  <a:lnTo>
                    <a:pt x="2279" y="1725"/>
                  </a:lnTo>
                  <a:lnTo>
                    <a:pt x="2265" y="1752"/>
                  </a:lnTo>
                  <a:lnTo>
                    <a:pt x="2251" y="1779"/>
                  </a:lnTo>
                  <a:lnTo>
                    <a:pt x="2236" y="1805"/>
                  </a:lnTo>
                  <a:lnTo>
                    <a:pt x="2220" y="1832"/>
                  </a:lnTo>
                  <a:lnTo>
                    <a:pt x="2204" y="1857"/>
                  </a:lnTo>
                  <a:lnTo>
                    <a:pt x="2188" y="1882"/>
                  </a:lnTo>
                  <a:lnTo>
                    <a:pt x="2169" y="1906"/>
                  </a:lnTo>
                  <a:lnTo>
                    <a:pt x="2152" y="1931"/>
                  </a:lnTo>
                  <a:lnTo>
                    <a:pt x="2133" y="1954"/>
                  </a:lnTo>
                  <a:lnTo>
                    <a:pt x="2115" y="1977"/>
                  </a:lnTo>
                  <a:lnTo>
                    <a:pt x="2095" y="1999"/>
                  </a:lnTo>
                  <a:lnTo>
                    <a:pt x="2076" y="2020"/>
                  </a:lnTo>
                  <a:lnTo>
                    <a:pt x="2055" y="2042"/>
                  </a:lnTo>
                  <a:lnTo>
                    <a:pt x="2034" y="2063"/>
                  </a:lnTo>
                  <a:lnTo>
                    <a:pt x="2013" y="2083"/>
                  </a:lnTo>
                  <a:lnTo>
                    <a:pt x="1991" y="2102"/>
                  </a:lnTo>
                  <a:lnTo>
                    <a:pt x="1969" y="2121"/>
                  </a:lnTo>
                  <a:lnTo>
                    <a:pt x="1947" y="2139"/>
                  </a:lnTo>
                  <a:lnTo>
                    <a:pt x="1923" y="2158"/>
                  </a:lnTo>
                  <a:lnTo>
                    <a:pt x="1900" y="2175"/>
                  </a:lnTo>
                  <a:lnTo>
                    <a:pt x="1876" y="2191"/>
                  </a:lnTo>
                  <a:lnTo>
                    <a:pt x="1852" y="2207"/>
                  </a:lnTo>
                  <a:lnTo>
                    <a:pt x="1828" y="2222"/>
                  </a:lnTo>
                  <a:lnTo>
                    <a:pt x="1802" y="2237"/>
                  </a:lnTo>
                  <a:lnTo>
                    <a:pt x="1778" y="2251"/>
                  </a:lnTo>
                  <a:lnTo>
                    <a:pt x="1752" y="2266"/>
                  </a:lnTo>
                  <a:lnTo>
                    <a:pt x="1727" y="2278"/>
                  </a:lnTo>
                  <a:lnTo>
                    <a:pt x="1701" y="2291"/>
                  </a:lnTo>
                  <a:lnTo>
                    <a:pt x="1674" y="2302"/>
                  </a:lnTo>
                  <a:lnTo>
                    <a:pt x="1647" y="2313"/>
                  </a:lnTo>
                  <a:lnTo>
                    <a:pt x="1621" y="2324"/>
                  </a:lnTo>
                  <a:lnTo>
                    <a:pt x="1487" y="1964"/>
                  </a:lnTo>
                  <a:close/>
                  <a:moveTo>
                    <a:pt x="1941" y="1538"/>
                  </a:moveTo>
                  <a:lnTo>
                    <a:pt x="1945" y="1531"/>
                  </a:lnTo>
                  <a:lnTo>
                    <a:pt x="2117" y="1618"/>
                  </a:lnTo>
                  <a:lnTo>
                    <a:pt x="1941" y="1538"/>
                  </a:lnTo>
                  <a:close/>
                  <a:moveTo>
                    <a:pt x="1945" y="1531"/>
                  </a:moveTo>
                  <a:lnTo>
                    <a:pt x="1945" y="1531"/>
                  </a:lnTo>
                  <a:lnTo>
                    <a:pt x="2288" y="1704"/>
                  </a:lnTo>
                  <a:lnTo>
                    <a:pt x="2288" y="1704"/>
                  </a:lnTo>
                  <a:lnTo>
                    <a:pt x="1945" y="1531"/>
                  </a:lnTo>
                  <a:close/>
                  <a:moveTo>
                    <a:pt x="2310" y="1617"/>
                  </a:moveTo>
                  <a:lnTo>
                    <a:pt x="2310" y="1661"/>
                  </a:lnTo>
                  <a:lnTo>
                    <a:pt x="2288" y="1704"/>
                  </a:lnTo>
                  <a:lnTo>
                    <a:pt x="2117" y="1617"/>
                  </a:lnTo>
                  <a:lnTo>
                    <a:pt x="2310" y="1617"/>
                  </a:lnTo>
                  <a:close/>
                  <a:moveTo>
                    <a:pt x="1924" y="1617"/>
                  </a:moveTo>
                  <a:lnTo>
                    <a:pt x="1924" y="1617"/>
                  </a:lnTo>
                  <a:lnTo>
                    <a:pt x="2310" y="1617"/>
                  </a:lnTo>
                  <a:lnTo>
                    <a:pt x="2310" y="1617"/>
                  </a:lnTo>
                  <a:lnTo>
                    <a:pt x="1924" y="1617"/>
                  </a:lnTo>
                  <a:close/>
                  <a:moveTo>
                    <a:pt x="1924" y="1617"/>
                  </a:moveTo>
                  <a:lnTo>
                    <a:pt x="1924" y="1576"/>
                  </a:lnTo>
                  <a:lnTo>
                    <a:pt x="1941" y="1538"/>
                  </a:lnTo>
                  <a:lnTo>
                    <a:pt x="2117" y="1617"/>
                  </a:lnTo>
                  <a:lnTo>
                    <a:pt x="1924" y="1617"/>
                  </a:lnTo>
                  <a:close/>
                  <a:moveTo>
                    <a:pt x="1941" y="1538"/>
                  </a:moveTo>
                  <a:lnTo>
                    <a:pt x="1950" y="1519"/>
                  </a:lnTo>
                  <a:lnTo>
                    <a:pt x="1958" y="1500"/>
                  </a:lnTo>
                  <a:lnTo>
                    <a:pt x="1965" y="1479"/>
                  </a:lnTo>
                  <a:lnTo>
                    <a:pt x="1972" y="1460"/>
                  </a:lnTo>
                  <a:lnTo>
                    <a:pt x="1978" y="1440"/>
                  </a:lnTo>
                  <a:lnTo>
                    <a:pt x="1984" y="1421"/>
                  </a:lnTo>
                  <a:lnTo>
                    <a:pt x="1990" y="1401"/>
                  </a:lnTo>
                  <a:lnTo>
                    <a:pt x="1994" y="1382"/>
                  </a:lnTo>
                  <a:lnTo>
                    <a:pt x="1999" y="1361"/>
                  </a:lnTo>
                  <a:lnTo>
                    <a:pt x="2002" y="1341"/>
                  </a:lnTo>
                  <a:lnTo>
                    <a:pt x="2006" y="1321"/>
                  </a:lnTo>
                  <a:lnTo>
                    <a:pt x="2008" y="1302"/>
                  </a:lnTo>
                  <a:lnTo>
                    <a:pt x="2012" y="1262"/>
                  </a:lnTo>
                  <a:lnTo>
                    <a:pt x="2014" y="1222"/>
                  </a:lnTo>
                  <a:lnTo>
                    <a:pt x="2014" y="1182"/>
                  </a:lnTo>
                  <a:lnTo>
                    <a:pt x="2013" y="1142"/>
                  </a:lnTo>
                  <a:lnTo>
                    <a:pt x="2009" y="1103"/>
                  </a:lnTo>
                  <a:lnTo>
                    <a:pt x="2003" y="1065"/>
                  </a:lnTo>
                  <a:lnTo>
                    <a:pt x="1996" y="1026"/>
                  </a:lnTo>
                  <a:lnTo>
                    <a:pt x="1987" y="988"/>
                  </a:lnTo>
                  <a:lnTo>
                    <a:pt x="1976" y="951"/>
                  </a:lnTo>
                  <a:lnTo>
                    <a:pt x="1963" y="913"/>
                  </a:lnTo>
                  <a:lnTo>
                    <a:pt x="2323" y="779"/>
                  </a:lnTo>
                  <a:lnTo>
                    <a:pt x="2333" y="806"/>
                  </a:lnTo>
                  <a:lnTo>
                    <a:pt x="2342" y="834"/>
                  </a:lnTo>
                  <a:lnTo>
                    <a:pt x="2350" y="861"/>
                  </a:lnTo>
                  <a:lnTo>
                    <a:pt x="2358" y="889"/>
                  </a:lnTo>
                  <a:lnTo>
                    <a:pt x="2365" y="917"/>
                  </a:lnTo>
                  <a:lnTo>
                    <a:pt x="2372" y="945"/>
                  </a:lnTo>
                  <a:lnTo>
                    <a:pt x="2377" y="973"/>
                  </a:lnTo>
                  <a:lnTo>
                    <a:pt x="2382" y="1002"/>
                  </a:lnTo>
                  <a:lnTo>
                    <a:pt x="2387" y="1030"/>
                  </a:lnTo>
                  <a:lnTo>
                    <a:pt x="2391" y="1059"/>
                  </a:lnTo>
                  <a:lnTo>
                    <a:pt x="2394" y="1088"/>
                  </a:lnTo>
                  <a:lnTo>
                    <a:pt x="2396" y="1116"/>
                  </a:lnTo>
                  <a:lnTo>
                    <a:pt x="2398" y="1145"/>
                  </a:lnTo>
                  <a:lnTo>
                    <a:pt x="2399" y="1175"/>
                  </a:lnTo>
                  <a:lnTo>
                    <a:pt x="2399" y="1204"/>
                  </a:lnTo>
                  <a:lnTo>
                    <a:pt x="2399" y="1233"/>
                  </a:lnTo>
                  <a:lnTo>
                    <a:pt x="2398" y="1263"/>
                  </a:lnTo>
                  <a:lnTo>
                    <a:pt x="2396" y="1292"/>
                  </a:lnTo>
                  <a:lnTo>
                    <a:pt x="2393" y="1321"/>
                  </a:lnTo>
                  <a:lnTo>
                    <a:pt x="2390" y="1350"/>
                  </a:lnTo>
                  <a:lnTo>
                    <a:pt x="2386" y="1379"/>
                  </a:lnTo>
                  <a:lnTo>
                    <a:pt x="2381" y="1408"/>
                  </a:lnTo>
                  <a:lnTo>
                    <a:pt x="2376" y="1437"/>
                  </a:lnTo>
                  <a:lnTo>
                    <a:pt x="2370" y="1466"/>
                  </a:lnTo>
                  <a:lnTo>
                    <a:pt x="2363" y="1496"/>
                  </a:lnTo>
                  <a:lnTo>
                    <a:pt x="2355" y="1525"/>
                  </a:lnTo>
                  <a:lnTo>
                    <a:pt x="2347" y="1553"/>
                  </a:lnTo>
                  <a:lnTo>
                    <a:pt x="2337" y="1582"/>
                  </a:lnTo>
                  <a:lnTo>
                    <a:pt x="2327" y="1611"/>
                  </a:lnTo>
                  <a:lnTo>
                    <a:pt x="2317" y="1640"/>
                  </a:lnTo>
                  <a:lnTo>
                    <a:pt x="2304" y="1668"/>
                  </a:lnTo>
                  <a:lnTo>
                    <a:pt x="2292" y="1696"/>
                  </a:lnTo>
                  <a:lnTo>
                    <a:pt x="1941" y="1538"/>
                  </a:lnTo>
                  <a:close/>
                  <a:moveTo>
                    <a:pt x="1963" y="913"/>
                  </a:moveTo>
                  <a:lnTo>
                    <a:pt x="1949" y="877"/>
                  </a:lnTo>
                  <a:lnTo>
                    <a:pt x="1932" y="842"/>
                  </a:lnTo>
                  <a:lnTo>
                    <a:pt x="1914" y="807"/>
                  </a:lnTo>
                  <a:lnTo>
                    <a:pt x="1894" y="773"/>
                  </a:lnTo>
                  <a:lnTo>
                    <a:pt x="1873" y="741"/>
                  </a:lnTo>
                  <a:lnTo>
                    <a:pt x="1850" y="709"/>
                  </a:lnTo>
                  <a:lnTo>
                    <a:pt x="1826" y="677"/>
                  </a:lnTo>
                  <a:lnTo>
                    <a:pt x="1799" y="648"/>
                  </a:lnTo>
                  <a:lnTo>
                    <a:pt x="1772" y="620"/>
                  </a:lnTo>
                  <a:lnTo>
                    <a:pt x="1743" y="592"/>
                  </a:lnTo>
                  <a:lnTo>
                    <a:pt x="1728" y="579"/>
                  </a:lnTo>
                  <a:lnTo>
                    <a:pt x="1713" y="566"/>
                  </a:lnTo>
                  <a:lnTo>
                    <a:pt x="1696" y="553"/>
                  </a:lnTo>
                  <a:lnTo>
                    <a:pt x="1680" y="541"/>
                  </a:lnTo>
                  <a:lnTo>
                    <a:pt x="1663" y="530"/>
                  </a:lnTo>
                  <a:lnTo>
                    <a:pt x="1647" y="519"/>
                  </a:lnTo>
                  <a:lnTo>
                    <a:pt x="1629" y="508"/>
                  </a:lnTo>
                  <a:lnTo>
                    <a:pt x="1612" y="497"/>
                  </a:lnTo>
                  <a:lnTo>
                    <a:pt x="1594" y="487"/>
                  </a:lnTo>
                  <a:lnTo>
                    <a:pt x="1575" y="476"/>
                  </a:lnTo>
                  <a:lnTo>
                    <a:pt x="1556" y="467"/>
                  </a:lnTo>
                  <a:lnTo>
                    <a:pt x="1538" y="458"/>
                  </a:lnTo>
                  <a:lnTo>
                    <a:pt x="1695" y="107"/>
                  </a:lnTo>
                  <a:lnTo>
                    <a:pt x="1724" y="120"/>
                  </a:lnTo>
                  <a:lnTo>
                    <a:pt x="1751" y="134"/>
                  </a:lnTo>
                  <a:lnTo>
                    <a:pt x="1778" y="148"/>
                  </a:lnTo>
                  <a:lnTo>
                    <a:pt x="1805" y="164"/>
                  </a:lnTo>
                  <a:lnTo>
                    <a:pt x="1831" y="180"/>
                  </a:lnTo>
                  <a:lnTo>
                    <a:pt x="1857" y="196"/>
                  </a:lnTo>
                  <a:lnTo>
                    <a:pt x="1881" y="212"/>
                  </a:lnTo>
                  <a:lnTo>
                    <a:pt x="1906" y="230"/>
                  </a:lnTo>
                  <a:lnTo>
                    <a:pt x="1929" y="247"/>
                  </a:lnTo>
                  <a:lnTo>
                    <a:pt x="1953" y="266"/>
                  </a:lnTo>
                  <a:lnTo>
                    <a:pt x="1976" y="285"/>
                  </a:lnTo>
                  <a:lnTo>
                    <a:pt x="1998" y="304"/>
                  </a:lnTo>
                  <a:lnTo>
                    <a:pt x="2020" y="324"/>
                  </a:lnTo>
                  <a:lnTo>
                    <a:pt x="2041" y="344"/>
                  </a:lnTo>
                  <a:lnTo>
                    <a:pt x="2061" y="365"/>
                  </a:lnTo>
                  <a:lnTo>
                    <a:pt x="2082" y="387"/>
                  </a:lnTo>
                  <a:lnTo>
                    <a:pt x="2102" y="409"/>
                  </a:lnTo>
                  <a:lnTo>
                    <a:pt x="2120" y="431"/>
                  </a:lnTo>
                  <a:lnTo>
                    <a:pt x="2139" y="453"/>
                  </a:lnTo>
                  <a:lnTo>
                    <a:pt x="2156" y="476"/>
                  </a:lnTo>
                  <a:lnTo>
                    <a:pt x="2173" y="500"/>
                  </a:lnTo>
                  <a:lnTo>
                    <a:pt x="2191" y="524"/>
                  </a:lnTo>
                  <a:lnTo>
                    <a:pt x="2207" y="548"/>
                  </a:lnTo>
                  <a:lnTo>
                    <a:pt x="2222" y="572"/>
                  </a:lnTo>
                  <a:lnTo>
                    <a:pt x="2236" y="598"/>
                  </a:lnTo>
                  <a:lnTo>
                    <a:pt x="2251" y="622"/>
                  </a:lnTo>
                  <a:lnTo>
                    <a:pt x="2264" y="648"/>
                  </a:lnTo>
                  <a:lnTo>
                    <a:pt x="2277" y="673"/>
                  </a:lnTo>
                  <a:lnTo>
                    <a:pt x="2289" y="699"/>
                  </a:lnTo>
                  <a:lnTo>
                    <a:pt x="2301" y="726"/>
                  </a:lnTo>
                  <a:lnTo>
                    <a:pt x="2313" y="753"/>
                  </a:lnTo>
                  <a:lnTo>
                    <a:pt x="2323" y="779"/>
                  </a:lnTo>
                  <a:lnTo>
                    <a:pt x="1963" y="913"/>
                  </a:lnTo>
                  <a:close/>
                  <a:moveTo>
                    <a:pt x="1617" y="90"/>
                  </a:moveTo>
                  <a:lnTo>
                    <a:pt x="1658" y="90"/>
                  </a:lnTo>
                  <a:lnTo>
                    <a:pt x="1695" y="107"/>
                  </a:lnTo>
                  <a:lnTo>
                    <a:pt x="1617" y="283"/>
                  </a:lnTo>
                  <a:lnTo>
                    <a:pt x="1617" y="90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575" y="475"/>
                  </a:lnTo>
                  <a:lnTo>
                    <a:pt x="1537" y="458"/>
                  </a:lnTo>
                  <a:lnTo>
                    <a:pt x="1617" y="283"/>
                  </a:lnTo>
                  <a:lnTo>
                    <a:pt x="1617" y="475"/>
                  </a:lnTo>
                  <a:close/>
                  <a:moveTo>
                    <a:pt x="1537" y="458"/>
                  </a:moveTo>
                  <a:lnTo>
                    <a:pt x="1518" y="450"/>
                  </a:lnTo>
                  <a:lnTo>
                    <a:pt x="1499" y="442"/>
                  </a:lnTo>
                  <a:lnTo>
                    <a:pt x="1480" y="435"/>
                  </a:lnTo>
                  <a:lnTo>
                    <a:pt x="1460" y="428"/>
                  </a:lnTo>
                  <a:lnTo>
                    <a:pt x="1440" y="421"/>
                  </a:lnTo>
                  <a:lnTo>
                    <a:pt x="1420" y="416"/>
                  </a:lnTo>
                  <a:lnTo>
                    <a:pt x="1401" y="410"/>
                  </a:lnTo>
                  <a:lnTo>
                    <a:pt x="1381" y="406"/>
                  </a:lnTo>
                  <a:lnTo>
                    <a:pt x="1361" y="401"/>
                  </a:lnTo>
                  <a:lnTo>
                    <a:pt x="1342" y="398"/>
                  </a:lnTo>
                  <a:lnTo>
                    <a:pt x="1321" y="394"/>
                  </a:lnTo>
                  <a:lnTo>
                    <a:pt x="1301" y="392"/>
                  </a:lnTo>
                  <a:lnTo>
                    <a:pt x="1262" y="388"/>
                  </a:lnTo>
                  <a:lnTo>
                    <a:pt x="1222" y="386"/>
                  </a:lnTo>
                  <a:lnTo>
                    <a:pt x="1182" y="385"/>
                  </a:lnTo>
                  <a:lnTo>
                    <a:pt x="1143" y="387"/>
                  </a:lnTo>
                  <a:lnTo>
                    <a:pt x="1104" y="391"/>
                  </a:lnTo>
                  <a:lnTo>
                    <a:pt x="1064" y="397"/>
                  </a:lnTo>
                  <a:lnTo>
                    <a:pt x="1026" y="404"/>
                  </a:lnTo>
                  <a:lnTo>
                    <a:pt x="988" y="413"/>
                  </a:lnTo>
                  <a:lnTo>
                    <a:pt x="950" y="424"/>
                  </a:lnTo>
                  <a:lnTo>
                    <a:pt x="914" y="437"/>
                  </a:lnTo>
                  <a:lnTo>
                    <a:pt x="780" y="77"/>
                  </a:lnTo>
                  <a:lnTo>
                    <a:pt x="807" y="67"/>
                  </a:lnTo>
                  <a:lnTo>
                    <a:pt x="834" y="58"/>
                  </a:lnTo>
                  <a:lnTo>
                    <a:pt x="862" y="50"/>
                  </a:lnTo>
                  <a:lnTo>
                    <a:pt x="889" y="42"/>
                  </a:lnTo>
                  <a:lnTo>
                    <a:pt x="917" y="34"/>
                  </a:lnTo>
                  <a:lnTo>
                    <a:pt x="945" y="27"/>
                  </a:lnTo>
                  <a:lnTo>
                    <a:pt x="974" y="22"/>
                  </a:lnTo>
                  <a:lnTo>
                    <a:pt x="1002" y="16"/>
                  </a:lnTo>
                  <a:lnTo>
                    <a:pt x="1030" y="12"/>
                  </a:lnTo>
                  <a:lnTo>
                    <a:pt x="1059" y="8"/>
                  </a:lnTo>
                  <a:lnTo>
                    <a:pt x="1087" y="5"/>
                  </a:lnTo>
                  <a:lnTo>
                    <a:pt x="1117" y="3"/>
                  </a:lnTo>
                  <a:lnTo>
                    <a:pt x="1146" y="1"/>
                  </a:lnTo>
                  <a:lnTo>
                    <a:pt x="1174" y="0"/>
                  </a:lnTo>
                  <a:lnTo>
                    <a:pt x="1203" y="0"/>
                  </a:lnTo>
                  <a:lnTo>
                    <a:pt x="1233" y="0"/>
                  </a:lnTo>
                  <a:lnTo>
                    <a:pt x="1262" y="1"/>
                  </a:lnTo>
                  <a:lnTo>
                    <a:pt x="1291" y="3"/>
                  </a:lnTo>
                  <a:lnTo>
                    <a:pt x="1320" y="6"/>
                  </a:lnTo>
                  <a:lnTo>
                    <a:pt x="1350" y="9"/>
                  </a:lnTo>
                  <a:lnTo>
                    <a:pt x="1379" y="13"/>
                  </a:lnTo>
                  <a:lnTo>
                    <a:pt x="1408" y="18"/>
                  </a:lnTo>
                  <a:lnTo>
                    <a:pt x="1437" y="23"/>
                  </a:lnTo>
                  <a:lnTo>
                    <a:pt x="1467" y="29"/>
                  </a:lnTo>
                  <a:lnTo>
                    <a:pt x="1495" y="36"/>
                  </a:lnTo>
                  <a:lnTo>
                    <a:pt x="1524" y="45"/>
                  </a:lnTo>
                  <a:lnTo>
                    <a:pt x="1553" y="53"/>
                  </a:lnTo>
                  <a:lnTo>
                    <a:pt x="1582" y="63"/>
                  </a:lnTo>
                  <a:lnTo>
                    <a:pt x="1611" y="73"/>
                  </a:lnTo>
                  <a:lnTo>
                    <a:pt x="1639" y="83"/>
                  </a:lnTo>
                  <a:lnTo>
                    <a:pt x="1667" y="95"/>
                  </a:lnTo>
                  <a:lnTo>
                    <a:pt x="1695" y="107"/>
                  </a:lnTo>
                  <a:lnTo>
                    <a:pt x="1537" y="458"/>
                  </a:lnTo>
                  <a:close/>
                  <a:moveTo>
                    <a:pt x="914" y="437"/>
                  </a:moveTo>
                  <a:lnTo>
                    <a:pt x="878" y="451"/>
                  </a:lnTo>
                  <a:lnTo>
                    <a:pt x="842" y="467"/>
                  </a:lnTo>
                  <a:lnTo>
                    <a:pt x="807" y="486"/>
                  </a:lnTo>
                  <a:lnTo>
                    <a:pt x="774" y="506"/>
                  </a:lnTo>
                  <a:lnTo>
                    <a:pt x="741" y="527"/>
                  </a:lnTo>
                  <a:lnTo>
                    <a:pt x="708" y="550"/>
                  </a:lnTo>
                  <a:lnTo>
                    <a:pt x="678" y="574"/>
                  </a:lnTo>
                  <a:lnTo>
                    <a:pt x="648" y="601"/>
                  </a:lnTo>
                  <a:lnTo>
                    <a:pt x="620" y="628"/>
                  </a:lnTo>
                  <a:lnTo>
                    <a:pt x="592" y="657"/>
                  </a:lnTo>
                  <a:lnTo>
                    <a:pt x="579" y="672"/>
                  </a:lnTo>
                  <a:lnTo>
                    <a:pt x="566" y="687"/>
                  </a:lnTo>
                  <a:lnTo>
                    <a:pt x="554" y="703"/>
                  </a:lnTo>
                  <a:lnTo>
                    <a:pt x="542" y="720"/>
                  </a:lnTo>
                  <a:lnTo>
                    <a:pt x="530" y="737"/>
                  </a:lnTo>
                  <a:lnTo>
                    <a:pt x="519" y="753"/>
                  </a:lnTo>
                  <a:lnTo>
                    <a:pt x="508" y="771"/>
                  </a:lnTo>
                  <a:lnTo>
                    <a:pt x="498" y="788"/>
                  </a:lnTo>
                  <a:lnTo>
                    <a:pt x="488" y="806"/>
                  </a:lnTo>
                  <a:lnTo>
                    <a:pt x="477" y="825"/>
                  </a:lnTo>
                  <a:lnTo>
                    <a:pt x="468" y="844"/>
                  </a:lnTo>
                  <a:lnTo>
                    <a:pt x="459" y="862"/>
                  </a:lnTo>
                  <a:lnTo>
                    <a:pt x="108" y="704"/>
                  </a:lnTo>
                  <a:lnTo>
                    <a:pt x="121" y="676"/>
                  </a:lnTo>
                  <a:lnTo>
                    <a:pt x="135" y="649"/>
                  </a:lnTo>
                  <a:lnTo>
                    <a:pt x="150" y="622"/>
                  </a:lnTo>
                  <a:lnTo>
                    <a:pt x="165" y="594"/>
                  </a:lnTo>
                  <a:lnTo>
                    <a:pt x="180" y="569"/>
                  </a:lnTo>
                  <a:lnTo>
                    <a:pt x="196" y="543"/>
                  </a:lnTo>
                  <a:lnTo>
                    <a:pt x="213" y="519"/>
                  </a:lnTo>
                  <a:lnTo>
                    <a:pt x="230" y="494"/>
                  </a:lnTo>
                  <a:lnTo>
                    <a:pt x="249" y="470"/>
                  </a:lnTo>
                  <a:lnTo>
                    <a:pt x="267" y="447"/>
                  </a:lnTo>
                  <a:lnTo>
                    <a:pt x="286" y="424"/>
                  </a:lnTo>
                  <a:lnTo>
                    <a:pt x="305" y="402"/>
                  </a:lnTo>
                  <a:lnTo>
                    <a:pt x="325" y="380"/>
                  </a:lnTo>
                  <a:lnTo>
                    <a:pt x="345" y="358"/>
                  </a:lnTo>
                  <a:lnTo>
                    <a:pt x="366" y="338"/>
                  </a:lnTo>
                  <a:lnTo>
                    <a:pt x="388" y="318"/>
                  </a:lnTo>
                  <a:lnTo>
                    <a:pt x="409" y="298"/>
                  </a:lnTo>
                  <a:lnTo>
                    <a:pt x="431" y="280"/>
                  </a:lnTo>
                  <a:lnTo>
                    <a:pt x="454" y="260"/>
                  </a:lnTo>
                  <a:lnTo>
                    <a:pt x="476" y="243"/>
                  </a:lnTo>
                  <a:lnTo>
                    <a:pt x="501" y="226"/>
                  </a:lnTo>
                  <a:lnTo>
                    <a:pt x="524" y="209"/>
                  </a:lnTo>
                  <a:lnTo>
                    <a:pt x="548" y="193"/>
                  </a:lnTo>
                  <a:lnTo>
                    <a:pt x="572" y="178"/>
                  </a:lnTo>
                  <a:lnTo>
                    <a:pt x="597" y="163"/>
                  </a:lnTo>
                  <a:lnTo>
                    <a:pt x="623" y="148"/>
                  </a:lnTo>
                  <a:lnTo>
                    <a:pt x="648" y="135"/>
                  </a:lnTo>
                  <a:lnTo>
                    <a:pt x="674" y="122"/>
                  </a:lnTo>
                  <a:lnTo>
                    <a:pt x="700" y="110"/>
                  </a:lnTo>
                  <a:lnTo>
                    <a:pt x="726" y="98"/>
                  </a:lnTo>
                  <a:lnTo>
                    <a:pt x="753" y="87"/>
                  </a:lnTo>
                  <a:lnTo>
                    <a:pt x="780" y="77"/>
                  </a:lnTo>
                  <a:lnTo>
                    <a:pt x="914" y="437"/>
                  </a:lnTo>
                  <a:close/>
                  <a:moveTo>
                    <a:pt x="91" y="783"/>
                  </a:moveTo>
                  <a:lnTo>
                    <a:pt x="91" y="742"/>
                  </a:lnTo>
                  <a:lnTo>
                    <a:pt x="108" y="704"/>
                  </a:lnTo>
                  <a:lnTo>
                    <a:pt x="284" y="783"/>
                  </a:lnTo>
                  <a:lnTo>
                    <a:pt x="91" y="783"/>
                  </a:lnTo>
                  <a:close/>
                  <a:moveTo>
                    <a:pt x="476" y="783"/>
                  </a:moveTo>
                  <a:lnTo>
                    <a:pt x="476" y="783"/>
                  </a:lnTo>
                  <a:lnTo>
                    <a:pt x="91" y="783"/>
                  </a:lnTo>
                  <a:lnTo>
                    <a:pt x="91" y="783"/>
                  </a:lnTo>
                  <a:lnTo>
                    <a:pt x="476" y="783"/>
                  </a:lnTo>
                  <a:close/>
                  <a:moveTo>
                    <a:pt x="476" y="783"/>
                  </a:moveTo>
                  <a:lnTo>
                    <a:pt x="476" y="827"/>
                  </a:lnTo>
                  <a:lnTo>
                    <a:pt x="455" y="869"/>
                  </a:lnTo>
                  <a:lnTo>
                    <a:pt x="284" y="783"/>
                  </a:lnTo>
                  <a:lnTo>
                    <a:pt x="476" y="783"/>
                  </a:lnTo>
                  <a:close/>
                  <a:moveTo>
                    <a:pt x="455" y="869"/>
                  </a:moveTo>
                  <a:lnTo>
                    <a:pt x="455" y="869"/>
                  </a:lnTo>
                  <a:lnTo>
                    <a:pt x="111" y="697"/>
                  </a:lnTo>
                  <a:lnTo>
                    <a:pt x="111" y="697"/>
                  </a:lnTo>
                  <a:lnTo>
                    <a:pt x="455" y="869"/>
                  </a:lnTo>
                  <a:close/>
                  <a:moveTo>
                    <a:pt x="108" y="704"/>
                  </a:moveTo>
                  <a:lnTo>
                    <a:pt x="111" y="697"/>
                  </a:lnTo>
                  <a:lnTo>
                    <a:pt x="284" y="783"/>
                  </a:lnTo>
                  <a:lnTo>
                    <a:pt x="108" y="704"/>
                  </a:lnTo>
                  <a:close/>
                  <a:moveTo>
                    <a:pt x="459" y="863"/>
                  </a:moveTo>
                  <a:lnTo>
                    <a:pt x="450" y="882"/>
                  </a:lnTo>
                  <a:lnTo>
                    <a:pt x="442" y="901"/>
                  </a:lnTo>
                  <a:lnTo>
                    <a:pt x="435" y="920"/>
                  </a:lnTo>
                  <a:lnTo>
                    <a:pt x="428" y="941"/>
                  </a:lnTo>
                  <a:lnTo>
                    <a:pt x="422" y="960"/>
                  </a:lnTo>
                  <a:lnTo>
                    <a:pt x="416" y="980"/>
                  </a:lnTo>
                  <a:lnTo>
                    <a:pt x="411" y="999"/>
                  </a:lnTo>
                  <a:lnTo>
                    <a:pt x="406" y="1019"/>
                  </a:lnTo>
                  <a:lnTo>
                    <a:pt x="402" y="1040"/>
                  </a:lnTo>
                  <a:lnTo>
                    <a:pt x="398" y="1059"/>
                  </a:lnTo>
                  <a:lnTo>
                    <a:pt x="395" y="1079"/>
                  </a:lnTo>
                  <a:lnTo>
                    <a:pt x="392" y="1099"/>
                  </a:lnTo>
                  <a:lnTo>
                    <a:pt x="388" y="1138"/>
                  </a:lnTo>
                  <a:lnTo>
                    <a:pt x="386" y="1179"/>
                  </a:lnTo>
                  <a:lnTo>
                    <a:pt x="386" y="1218"/>
                  </a:lnTo>
                  <a:lnTo>
                    <a:pt x="388" y="1257"/>
                  </a:lnTo>
                  <a:lnTo>
                    <a:pt x="391" y="1297"/>
                  </a:lnTo>
                  <a:lnTo>
                    <a:pt x="397" y="1336"/>
                  </a:lnTo>
                  <a:lnTo>
                    <a:pt x="404" y="1375"/>
                  </a:lnTo>
                  <a:lnTo>
                    <a:pt x="414" y="1413"/>
                  </a:lnTo>
                  <a:lnTo>
                    <a:pt x="425" y="1450"/>
                  </a:lnTo>
                  <a:lnTo>
                    <a:pt x="437" y="1487"/>
                  </a:lnTo>
                  <a:lnTo>
                    <a:pt x="77" y="1621"/>
                  </a:lnTo>
                  <a:lnTo>
                    <a:pt x="68" y="1594"/>
                  </a:lnTo>
                  <a:lnTo>
                    <a:pt x="59" y="1566"/>
                  </a:lnTo>
                  <a:lnTo>
                    <a:pt x="50" y="1539"/>
                  </a:lnTo>
                  <a:lnTo>
                    <a:pt x="42" y="1512"/>
                  </a:lnTo>
                  <a:lnTo>
                    <a:pt x="35" y="1484"/>
                  </a:lnTo>
                  <a:lnTo>
                    <a:pt x="29" y="1455"/>
                  </a:lnTo>
                  <a:lnTo>
                    <a:pt x="23" y="1427"/>
                  </a:lnTo>
                  <a:lnTo>
                    <a:pt x="18" y="1399"/>
                  </a:lnTo>
                  <a:lnTo>
                    <a:pt x="13" y="1371"/>
                  </a:lnTo>
                  <a:lnTo>
                    <a:pt x="10" y="1341"/>
                  </a:lnTo>
                  <a:lnTo>
                    <a:pt x="7" y="1313"/>
                  </a:lnTo>
                  <a:lnTo>
                    <a:pt x="4" y="1284"/>
                  </a:lnTo>
                  <a:lnTo>
                    <a:pt x="3" y="1254"/>
                  </a:lnTo>
                  <a:lnTo>
                    <a:pt x="2" y="1226"/>
                  </a:lnTo>
                  <a:lnTo>
                    <a:pt x="0" y="1197"/>
                  </a:lnTo>
                  <a:lnTo>
                    <a:pt x="2" y="1168"/>
                  </a:lnTo>
                  <a:lnTo>
                    <a:pt x="3" y="1138"/>
                  </a:lnTo>
                  <a:lnTo>
                    <a:pt x="5" y="1109"/>
                  </a:lnTo>
                  <a:lnTo>
                    <a:pt x="7" y="1080"/>
                  </a:lnTo>
                  <a:lnTo>
                    <a:pt x="10" y="1051"/>
                  </a:lnTo>
                  <a:lnTo>
                    <a:pt x="14" y="1021"/>
                  </a:lnTo>
                  <a:lnTo>
                    <a:pt x="19" y="992"/>
                  </a:lnTo>
                  <a:lnTo>
                    <a:pt x="25" y="963"/>
                  </a:lnTo>
                  <a:lnTo>
                    <a:pt x="31" y="934"/>
                  </a:lnTo>
                  <a:lnTo>
                    <a:pt x="38" y="905"/>
                  </a:lnTo>
                  <a:lnTo>
                    <a:pt x="45" y="876"/>
                  </a:lnTo>
                  <a:lnTo>
                    <a:pt x="54" y="847"/>
                  </a:lnTo>
                  <a:lnTo>
                    <a:pt x="63" y="819"/>
                  </a:lnTo>
                  <a:lnTo>
                    <a:pt x="73" y="789"/>
                  </a:lnTo>
                  <a:lnTo>
                    <a:pt x="84" y="761"/>
                  </a:lnTo>
                  <a:lnTo>
                    <a:pt x="95" y="733"/>
                  </a:lnTo>
                  <a:lnTo>
                    <a:pt x="108" y="704"/>
                  </a:lnTo>
                  <a:lnTo>
                    <a:pt x="459" y="863"/>
                  </a:lnTo>
                  <a:close/>
                  <a:moveTo>
                    <a:pt x="437" y="1487"/>
                  </a:moveTo>
                  <a:lnTo>
                    <a:pt x="452" y="1523"/>
                  </a:lnTo>
                  <a:lnTo>
                    <a:pt x="468" y="1558"/>
                  </a:lnTo>
                  <a:lnTo>
                    <a:pt x="487" y="1594"/>
                  </a:lnTo>
                  <a:lnTo>
                    <a:pt x="506" y="1627"/>
                  </a:lnTo>
                  <a:lnTo>
                    <a:pt x="527" y="1660"/>
                  </a:lnTo>
                  <a:lnTo>
                    <a:pt x="550" y="1691"/>
                  </a:lnTo>
                  <a:lnTo>
                    <a:pt x="574" y="1723"/>
                  </a:lnTo>
                  <a:lnTo>
                    <a:pt x="600" y="1753"/>
                  </a:lnTo>
                  <a:lnTo>
                    <a:pt x="628" y="1781"/>
                  </a:lnTo>
                  <a:lnTo>
                    <a:pt x="657" y="1808"/>
                  </a:lnTo>
                  <a:lnTo>
                    <a:pt x="672" y="1822"/>
                  </a:lnTo>
                  <a:lnTo>
                    <a:pt x="688" y="1835"/>
                  </a:lnTo>
                  <a:lnTo>
                    <a:pt x="703" y="1847"/>
                  </a:lnTo>
                  <a:lnTo>
                    <a:pt x="720" y="1859"/>
                  </a:lnTo>
                  <a:lnTo>
                    <a:pt x="737" y="1871"/>
                  </a:lnTo>
                  <a:lnTo>
                    <a:pt x="754" y="1882"/>
                  </a:lnTo>
                  <a:lnTo>
                    <a:pt x="771" y="1893"/>
                  </a:lnTo>
                  <a:lnTo>
                    <a:pt x="788" y="1903"/>
                  </a:lnTo>
                  <a:lnTo>
                    <a:pt x="806" y="1913"/>
                  </a:lnTo>
                  <a:lnTo>
                    <a:pt x="824" y="1924"/>
                  </a:lnTo>
                  <a:lnTo>
                    <a:pt x="843" y="1933"/>
                  </a:lnTo>
                  <a:lnTo>
                    <a:pt x="863" y="1942"/>
                  </a:lnTo>
                  <a:lnTo>
                    <a:pt x="704" y="2293"/>
                  </a:lnTo>
                  <a:lnTo>
                    <a:pt x="676" y="2280"/>
                  </a:lnTo>
                  <a:lnTo>
                    <a:pt x="649" y="2266"/>
                  </a:lnTo>
                  <a:lnTo>
                    <a:pt x="622" y="2251"/>
                  </a:lnTo>
                  <a:lnTo>
                    <a:pt x="595" y="2236"/>
                  </a:lnTo>
                  <a:lnTo>
                    <a:pt x="569" y="2221"/>
                  </a:lnTo>
                  <a:lnTo>
                    <a:pt x="544" y="2205"/>
                  </a:lnTo>
                  <a:lnTo>
                    <a:pt x="519" y="2188"/>
                  </a:lnTo>
                  <a:lnTo>
                    <a:pt x="495" y="2171"/>
                  </a:lnTo>
                  <a:lnTo>
                    <a:pt x="470" y="2153"/>
                  </a:lnTo>
                  <a:lnTo>
                    <a:pt x="447" y="2134"/>
                  </a:lnTo>
                  <a:lnTo>
                    <a:pt x="424" y="2115"/>
                  </a:lnTo>
                  <a:lnTo>
                    <a:pt x="402" y="2096"/>
                  </a:lnTo>
                  <a:lnTo>
                    <a:pt x="381" y="2076"/>
                  </a:lnTo>
                  <a:lnTo>
                    <a:pt x="359" y="2056"/>
                  </a:lnTo>
                  <a:lnTo>
                    <a:pt x="338" y="2035"/>
                  </a:lnTo>
                  <a:lnTo>
                    <a:pt x="318" y="2013"/>
                  </a:lnTo>
                  <a:lnTo>
                    <a:pt x="299" y="1992"/>
                  </a:lnTo>
                  <a:lnTo>
                    <a:pt x="280" y="1970"/>
                  </a:lnTo>
                  <a:lnTo>
                    <a:pt x="262" y="1947"/>
                  </a:lnTo>
                  <a:lnTo>
                    <a:pt x="243" y="1925"/>
                  </a:lnTo>
                  <a:lnTo>
                    <a:pt x="226" y="1900"/>
                  </a:lnTo>
                  <a:lnTo>
                    <a:pt x="210" y="1877"/>
                  </a:lnTo>
                  <a:lnTo>
                    <a:pt x="194" y="1853"/>
                  </a:lnTo>
                  <a:lnTo>
                    <a:pt x="179" y="1829"/>
                  </a:lnTo>
                  <a:lnTo>
                    <a:pt x="164" y="1803"/>
                  </a:lnTo>
                  <a:lnTo>
                    <a:pt x="150" y="1778"/>
                  </a:lnTo>
                  <a:lnTo>
                    <a:pt x="136" y="1753"/>
                  </a:lnTo>
                  <a:lnTo>
                    <a:pt x="123" y="1727"/>
                  </a:lnTo>
                  <a:lnTo>
                    <a:pt x="110" y="1700"/>
                  </a:lnTo>
                  <a:lnTo>
                    <a:pt x="99" y="1674"/>
                  </a:lnTo>
                  <a:lnTo>
                    <a:pt x="88" y="1648"/>
                  </a:lnTo>
                  <a:lnTo>
                    <a:pt x="77" y="1621"/>
                  </a:lnTo>
                  <a:lnTo>
                    <a:pt x="437" y="1487"/>
                  </a:lnTo>
                  <a:close/>
                  <a:moveTo>
                    <a:pt x="863" y="1942"/>
                  </a:moveTo>
                  <a:lnTo>
                    <a:pt x="870" y="1946"/>
                  </a:lnTo>
                  <a:lnTo>
                    <a:pt x="783" y="2117"/>
                  </a:lnTo>
                  <a:lnTo>
                    <a:pt x="863" y="1942"/>
                  </a:lnTo>
                  <a:close/>
                  <a:moveTo>
                    <a:pt x="870" y="1946"/>
                  </a:moveTo>
                  <a:lnTo>
                    <a:pt x="870" y="1946"/>
                  </a:lnTo>
                  <a:lnTo>
                    <a:pt x="697" y="2289"/>
                  </a:lnTo>
                  <a:lnTo>
                    <a:pt x="697" y="2289"/>
                  </a:lnTo>
                  <a:lnTo>
                    <a:pt x="870" y="1946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0"/>
            <p:cNvSpPr>
              <a:spLocks/>
            </p:cNvSpPr>
            <p:nvPr/>
          </p:nvSpPr>
          <p:spPr bwMode="auto">
            <a:xfrm>
              <a:off x="4686044" y="691447"/>
              <a:ext cx="404245" cy="303467"/>
            </a:xfrm>
            <a:custGeom>
              <a:avLst/>
              <a:gdLst>
                <a:gd name="T0" fmla="*/ 502 w 6064"/>
                <a:gd name="T1" fmla="*/ 209 h 4553"/>
                <a:gd name="T2" fmla="*/ 512 w 6064"/>
                <a:gd name="T3" fmla="*/ 425 h 4553"/>
                <a:gd name="T4" fmla="*/ 533 w 6064"/>
                <a:gd name="T5" fmla="*/ 640 h 4553"/>
                <a:gd name="T6" fmla="*/ 568 w 6064"/>
                <a:gd name="T7" fmla="*/ 854 h 4553"/>
                <a:gd name="T8" fmla="*/ 614 w 6064"/>
                <a:gd name="T9" fmla="*/ 1068 h 4553"/>
                <a:gd name="T10" fmla="*/ 674 w 6064"/>
                <a:gd name="T11" fmla="*/ 1282 h 4553"/>
                <a:gd name="T12" fmla="*/ 745 w 6064"/>
                <a:gd name="T13" fmla="*/ 1494 h 4553"/>
                <a:gd name="T14" fmla="*/ 830 w 6064"/>
                <a:gd name="T15" fmla="*/ 1703 h 4553"/>
                <a:gd name="T16" fmla="*/ 988 w 6064"/>
                <a:gd name="T17" fmla="*/ 2025 h 4553"/>
                <a:gd name="T18" fmla="*/ 1195 w 6064"/>
                <a:gd name="T19" fmla="*/ 2361 h 4553"/>
                <a:gd name="T20" fmla="*/ 1431 w 6064"/>
                <a:gd name="T21" fmla="*/ 2670 h 4553"/>
                <a:gd name="T22" fmla="*/ 1694 w 6064"/>
                <a:gd name="T23" fmla="*/ 2950 h 4553"/>
                <a:gd name="T24" fmla="*/ 1979 w 6064"/>
                <a:gd name="T25" fmla="*/ 3201 h 4553"/>
                <a:gd name="T26" fmla="*/ 2287 w 6064"/>
                <a:gd name="T27" fmla="*/ 3422 h 4553"/>
                <a:gd name="T28" fmla="*/ 2613 w 6064"/>
                <a:gd name="T29" fmla="*/ 3610 h 4553"/>
                <a:gd name="T30" fmla="*/ 2953 w 6064"/>
                <a:gd name="T31" fmla="*/ 3768 h 4553"/>
                <a:gd name="T32" fmla="*/ 3292 w 6064"/>
                <a:gd name="T33" fmla="*/ 3886 h 4553"/>
                <a:gd name="T34" fmla="*/ 3635 w 6064"/>
                <a:gd name="T35" fmla="*/ 3973 h 4553"/>
                <a:gd name="T36" fmla="*/ 3985 w 6064"/>
                <a:gd name="T37" fmla="*/ 4027 h 4553"/>
                <a:gd name="T38" fmla="*/ 4340 w 6064"/>
                <a:gd name="T39" fmla="*/ 4051 h 4553"/>
                <a:gd name="T40" fmla="*/ 4698 w 6064"/>
                <a:gd name="T41" fmla="*/ 4041 h 4553"/>
                <a:gd name="T42" fmla="*/ 5057 w 6064"/>
                <a:gd name="T43" fmla="*/ 3999 h 4553"/>
                <a:gd name="T44" fmla="*/ 5415 w 6064"/>
                <a:gd name="T45" fmla="*/ 3921 h 4553"/>
                <a:gd name="T46" fmla="*/ 5769 w 6064"/>
                <a:gd name="T47" fmla="*/ 3809 h 4553"/>
                <a:gd name="T48" fmla="*/ 5864 w 6064"/>
                <a:gd name="T49" fmla="*/ 4308 h 4553"/>
                <a:gd name="T50" fmla="*/ 5461 w 6064"/>
                <a:gd name="T51" fmla="*/ 4427 h 4553"/>
                <a:gd name="T52" fmla="*/ 5055 w 6064"/>
                <a:gd name="T53" fmla="*/ 4506 h 4553"/>
                <a:gd name="T54" fmla="*/ 4646 w 6064"/>
                <a:gd name="T55" fmla="*/ 4548 h 4553"/>
                <a:gd name="T56" fmla="*/ 4240 w 6064"/>
                <a:gd name="T57" fmla="*/ 4550 h 4553"/>
                <a:gd name="T58" fmla="*/ 3838 w 6064"/>
                <a:gd name="T59" fmla="*/ 4515 h 4553"/>
                <a:gd name="T60" fmla="*/ 3441 w 6064"/>
                <a:gd name="T61" fmla="*/ 4444 h 4553"/>
                <a:gd name="T62" fmla="*/ 3054 w 6064"/>
                <a:gd name="T63" fmla="*/ 4337 h 4553"/>
                <a:gd name="T64" fmla="*/ 2669 w 6064"/>
                <a:gd name="T65" fmla="*/ 4192 h 4553"/>
                <a:gd name="T66" fmla="*/ 2288 w 6064"/>
                <a:gd name="T67" fmla="*/ 4006 h 4553"/>
                <a:gd name="T68" fmla="*/ 1926 w 6064"/>
                <a:gd name="T69" fmla="*/ 3784 h 4553"/>
                <a:gd name="T70" fmla="*/ 1585 w 6064"/>
                <a:gd name="T71" fmla="*/ 3526 h 4553"/>
                <a:gd name="T72" fmla="*/ 1268 w 6064"/>
                <a:gd name="T73" fmla="*/ 3235 h 4553"/>
                <a:gd name="T74" fmla="*/ 979 w 6064"/>
                <a:gd name="T75" fmla="*/ 2910 h 4553"/>
                <a:gd name="T76" fmla="*/ 721 w 6064"/>
                <a:gd name="T77" fmla="*/ 2555 h 4553"/>
                <a:gd name="T78" fmla="*/ 496 w 6064"/>
                <a:gd name="T79" fmla="*/ 2167 h 4553"/>
                <a:gd name="T80" fmla="*/ 344 w 6064"/>
                <a:gd name="T81" fmla="*/ 1843 h 4553"/>
                <a:gd name="T82" fmla="*/ 251 w 6064"/>
                <a:gd name="T83" fmla="*/ 1601 h 4553"/>
                <a:gd name="T84" fmla="*/ 172 w 6064"/>
                <a:gd name="T85" fmla="*/ 1357 h 4553"/>
                <a:gd name="T86" fmla="*/ 109 w 6064"/>
                <a:gd name="T87" fmla="*/ 1112 h 4553"/>
                <a:gd name="T88" fmla="*/ 60 w 6064"/>
                <a:gd name="T89" fmla="*/ 865 h 4553"/>
                <a:gd name="T90" fmla="*/ 26 w 6064"/>
                <a:gd name="T91" fmla="*/ 617 h 4553"/>
                <a:gd name="T92" fmla="*/ 6 w 6064"/>
                <a:gd name="T93" fmla="*/ 370 h 4553"/>
                <a:gd name="T94" fmla="*/ 0 w 6064"/>
                <a:gd name="T95" fmla="*/ 123 h 4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64" h="4553">
                  <a:moveTo>
                    <a:pt x="502" y="48"/>
                  </a:moveTo>
                  <a:lnTo>
                    <a:pt x="501" y="102"/>
                  </a:lnTo>
                  <a:lnTo>
                    <a:pt x="501" y="155"/>
                  </a:lnTo>
                  <a:lnTo>
                    <a:pt x="502" y="209"/>
                  </a:lnTo>
                  <a:lnTo>
                    <a:pt x="503" y="263"/>
                  </a:lnTo>
                  <a:lnTo>
                    <a:pt x="505" y="317"/>
                  </a:lnTo>
                  <a:lnTo>
                    <a:pt x="508" y="370"/>
                  </a:lnTo>
                  <a:lnTo>
                    <a:pt x="512" y="425"/>
                  </a:lnTo>
                  <a:lnTo>
                    <a:pt x="516" y="478"/>
                  </a:lnTo>
                  <a:lnTo>
                    <a:pt x="521" y="532"/>
                  </a:lnTo>
                  <a:lnTo>
                    <a:pt x="527" y="585"/>
                  </a:lnTo>
                  <a:lnTo>
                    <a:pt x="533" y="640"/>
                  </a:lnTo>
                  <a:lnTo>
                    <a:pt x="541" y="693"/>
                  </a:lnTo>
                  <a:lnTo>
                    <a:pt x="550" y="746"/>
                  </a:lnTo>
                  <a:lnTo>
                    <a:pt x="558" y="801"/>
                  </a:lnTo>
                  <a:lnTo>
                    <a:pt x="568" y="854"/>
                  </a:lnTo>
                  <a:lnTo>
                    <a:pt x="578" y="908"/>
                  </a:lnTo>
                  <a:lnTo>
                    <a:pt x="590" y="961"/>
                  </a:lnTo>
                  <a:lnTo>
                    <a:pt x="601" y="1015"/>
                  </a:lnTo>
                  <a:lnTo>
                    <a:pt x="614" y="1068"/>
                  </a:lnTo>
                  <a:lnTo>
                    <a:pt x="628" y="1122"/>
                  </a:lnTo>
                  <a:lnTo>
                    <a:pt x="642" y="1175"/>
                  </a:lnTo>
                  <a:lnTo>
                    <a:pt x="657" y="1229"/>
                  </a:lnTo>
                  <a:lnTo>
                    <a:pt x="674" y="1282"/>
                  </a:lnTo>
                  <a:lnTo>
                    <a:pt x="690" y="1335"/>
                  </a:lnTo>
                  <a:lnTo>
                    <a:pt x="708" y="1388"/>
                  </a:lnTo>
                  <a:lnTo>
                    <a:pt x="726" y="1441"/>
                  </a:lnTo>
                  <a:lnTo>
                    <a:pt x="745" y="1494"/>
                  </a:lnTo>
                  <a:lnTo>
                    <a:pt x="765" y="1547"/>
                  </a:lnTo>
                  <a:lnTo>
                    <a:pt x="785" y="1599"/>
                  </a:lnTo>
                  <a:lnTo>
                    <a:pt x="808" y="1652"/>
                  </a:lnTo>
                  <a:lnTo>
                    <a:pt x="830" y="1703"/>
                  </a:lnTo>
                  <a:lnTo>
                    <a:pt x="853" y="1756"/>
                  </a:lnTo>
                  <a:lnTo>
                    <a:pt x="895" y="1847"/>
                  </a:lnTo>
                  <a:lnTo>
                    <a:pt x="941" y="1937"/>
                  </a:lnTo>
                  <a:lnTo>
                    <a:pt x="988" y="2025"/>
                  </a:lnTo>
                  <a:lnTo>
                    <a:pt x="1037" y="2112"/>
                  </a:lnTo>
                  <a:lnTo>
                    <a:pt x="1088" y="2197"/>
                  </a:lnTo>
                  <a:lnTo>
                    <a:pt x="1140" y="2279"/>
                  </a:lnTo>
                  <a:lnTo>
                    <a:pt x="1195" y="2361"/>
                  </a:lnTo>
                  <a:lnTo>
                    <a:pt x="1251" y="2441"/>
                  </a:lnTo>
                  <a:lnTo>
                    <a:pt x="1310" y="2520"/>
                  </a:lnTo>
                  <a:lnTo>
                    <a:pt x="1369" y="2595"/>
                  </a:lnTo>
                  <a:lnTo>
                    <a:pt x="1431" y="2670"/>
                  </a:lnTo>
                  <a:lnTo>
                    <a:pt x="1494" y="2743"/>
                  </a:lnTo>
                  <a:lnTo>
                    <a:pt x="1559" y="2813"/>
                  </a:lnTo>
                  <a:lnTo>
                    <a:pt x="1625" y="2883"/>
                  </a:lnTo>
                  <a:lnTo>
                    <a:pt x="1694" y="2950"/>
                  </a:lnTo>
                  <a:lnTo>
                    <a:pt x="1763" y="3016"/>
                  </a:lnTo>
                  <a:lnTo>
                    <a:pt x="1834" y="3080"/>
                  </a:lnTo>
                  <a:lnTo>
                    <a:pt x="1906" y="3141"/>
                  </a:lnTo>
                  <a:lnTo>
                    <a:pt x="1979" y="3201"/>
                  </a:lnTo>
                  <a:lnTo>
                    <a:pt x="2055" y="3259"/>
                  </a:lnTo>
                  <a:lnTo>
                    <a:pt x="2131" y="3315"/>
                  </a:lnTo>
                  <a:lnTo>
                    <a:pt x="2208" y="3369"/>
                  </a:lnTo>
                  <a:lnTo>
                    <a:pt x="2287" y="3422"/>
                  </a:lnTo>
                  <a:lnTo>
                    <a:pt x="2367" y="3472"/>
                  </a:lnTo>
                  <a:lnTo>
                    <a:pt x="2447" y="3521"/>
                  </a:lnTo>
                  <a:lnTo>
                    <a:pt x="2529" y="3566"/>
                  </a:lnTo>
                  <a:lnTo>
                    <a:pt x="2613" y="3610"/>
                  </a:lnTo>
                  <a:lnTo>
                    <a:pt x="2696" y="3653"/>
                  </a:lnTo>
                  <a:lnTo>
                    <a:pt x="2781" y="3693"/>
                  </a:lnTo>
                  <a:lnTo>
                    <a:pt x="2867" y="3731"/>
                  </a:lnTo>
                  <a:lnTo>
                    <a:pt x="2953" y="3768"/>
                  </a:lnTo>
                  <a:lnTo>
                    <a:pt x="3041" y="3801"/>
                  </a:lnTo>
                  <a:lnTo>
                    <a:pt x="3124" y="3831"/>
                  </a:lnTo>
                  <a:lnTo>
                    <a:pt x="3207" y="3860"/>
                  </a:lnTo>
                  <a:lnTo>
                    <a:pt x="3292" y="3886"/>
                  </a:lnTo>
                  <a:lnTo>
                    <a:pt x="3377" y="3910"/>
                  </a:lnTo>
                  <a:lnTo>
                    <a:pt x="3463" y="3933"/>
                  </a:lnTo>
                  <a:lnTo>
                    <a:pt x="3548" y="3953"/>
                  </a:lnTo>
                  <a:lnTo>
                    <a:pt x="3635" y="3973"/>
                  </a:lnTo>
                  <a:lnTo>
                    <a:pt x="3722" y="3989"/>
                  </a:lnTo>
                  <a:lnTo>
                    <a:pt x="3808" y="4004"/>
                  </a:lnTo>
                  <a:lnTo>
                    <a:pt x="3896" y="4017"/>
                  </a:lnTo>
                  <a:lnTo>
                    <a:pt x="3985" y="4027"/>
                  </a:lnTo>
                  <a:lnTo>
                    <a:pt x="4073" y="4036"/>
                  </a:lnTo>
                  <a:lnTo>
                    <a:pt x="4161" y="4043"/>
                  </a:lnTo>
                  <a:lnTo>
                    <a:pt x="4251" y="4048"/>
                  </a:lnTo>
                  <a:lnTo>
                    <a:pt x="4340" y="4051"/>
                  </a:lnTo>
                  <a:lnTo>
                    <a:pt x="4430" y="4051"/>
                  </a:lnTo>
                  <a:lnTo>
                    <a:pt x="4518" y="4050"/>
                  </a:lnTo>
                  <a:lnTo>
                    <a:pt x="4608" y="4047"/>
                  </a:lnTo>
                  <a:lnTo>
                    <a:pt x="4698" y="4041"/>
                  </a:lnTo>
                  <a:lnTo>
                    <a:pt x="4787" y="4034"/>
                  </a:lnTo>
                  <a:lnTo>
                    <a:pt x="4877" y="4024"/>
                  </a:lnTo>
                  <a:lnTo>
                    <a:pt x="4967" y="4013"/>
                  </a:lnTo>
                  <a:lnTo>
                    <a:pt x="5057" y="3999"/>
                  </a:lnTo>
                  <a:lnTo>
                    <a:pt x="5146" y="3983"/>
                  </a:lnTo>
                  <a:lnTo>
                    <a:pt x="5236" y="3965"/>
                  </a:lnTo>
                  <a:lnTo>
                    <a:pt x="5326" y="3944"/>
                  </a:lnTo>
                  <a:lnTo>
                    <a:pt x="5415" y="3921"/>
                  </a:lnTo>
                  <a:lnTo>
                    <a:pt x="5503" y="3897"/>
                  </a:lnTo>
                  <a:lnTo>
                    <a:pt x="5592" y="3870"/>
                  </a:lnTo>
                  <a:lnTo>
                    <a:pt x="5681" y="3840"/>
                  </a:lnTo>
                  <a:lnTo>
                    <a:pt x="5769" y="3809"/>
                  </a:lnTo>
                  <a:lnTo>
                    <a:pt x="5856" y="3776"/>
                  </a:lnTo>
                  <a:lnTo>
                    <a:pt x="6064" y="4232"/>
                  </a:lnTo>
                  <a:lnTo>
                    <a:pt x="5964" y="4271"/>
                  </a:lnTo>
                  <a:lnTo>
                    <a:pt x="5864" y="4308"/>
                  </a:lnTo>
                  <a:lnTo>
                    <a:pt x="5765" y="4341"/>
                  </a:lnTo>
                  <a:lnTo>
                    <a:pt x="5664" y="4372"/>
                  </a:lnTo>
                  <a:lnTo>
                    <a:pt x="5563" y="4402"/>
                  </a:lnTo>
                  <a:lnTo>
                    <a:pt x="5461" y="4427"/>
                  </a:lnTo>
                  <a:lnTo>
                    <a:pt x="5359" y="4451"/>
                  </a:lnTo>
                  <a:lnTo>
                    <a:pt x="5258" y="4472"/>
                  </a:lnTo>
                  <a:lnTo>
                    <a:pt x="5157" y="4490"/>
                  </a:lnTo>
                  <a:lnTo>
                    <a:pt x="5055" y="4506"/>
                  </a:lnTo>
                  <a:lnTo>
                    <a:pt x="4952" y="4521"/>
                  </a:lnTo>
                  <a:lnTo>
                    <a:pt x="4850" y="4532"/>
                  </a:lnTo>
                  <a:lnTo>
                    <a:pt x="4748" y="4541"/>
                  </a:lnTo>
                  <a:lnTo>
                    <a:pt x="4646" y="4548"/>
                  </a:lnTo>
                  <a:lnTo>
                    <a:pt x="4544" y="4552"/>
                  </a:lnTo>
                  <a:lnTo>
                    <a:pt x="4443" y="4553"/>
                  </a:lnTo>
                  <a:lnTo>
                    <a:pt x="4341" y="4553"/>
                  </a:lnTo>
                  <a:lnTo>
                    <a:pt x="4240" y="4550"/>
                  </a:lnTo>
                  <a:lnTo>
                    <a:pt x="4139" y="4545"/>
                  </a:lnTo>
                  <a:lnTo>
                    <a:pt x="4038" y="4537"/>
                  </a:lnTo>
                  <a:lnTo>
                    <a:pt x="3937" y="4527"/>
                  </a:lnTo>
                  <a:lnTo>
                    <a:pt x="3838" y="4515"/>
                  </a:lnTo>
                  <a:lnTo>
                    <a:pt x="3738" y="4500"/>
                  </a:lnTo>
                  <a:lnTo>
                    <a:pt x="3639" y="4484"/>
                  </a:lnTo>
                  <a:lnTo>
                    <a:pt x="3540" y="4465"/>
                  </a:lnTo>
                  <a:lnTo>
                    <a:pt x="3441" y="4444"/>
                  </a:lnTo>
                  <a:lnTo>
                    <a:pt x="3344" y="4421"/>
                  </a:lnTo>
                  <a:lnTo>
                    <a:pt x="3247" y="4394"/>
                  </a:lnTo>
                  <a:lnTo>
                    <a:pt x="3150" y="4367"/>
                  </a:lnTo>
                  <a:lnTo>
                    <a:pt x="3054" y="4337"/>
                  </a:lnTo>
                  <a:lnTo>
                    <a:pt x="2959" y="4306"/>
                  </a:lnTo>
                  <a:lnTo>
                    <a:pt x="2866" y="4271"/>
                  </a:lnTo>
                  <a:lnTo>
                    <a:pt x="2767" y="4233"/>
                  </a:lnTo>
                  <a:lnTo>
                    <a:pt x="2669" y="4192"/>
                  </a:lnTo>
                  <a:lnTo>
                    <a:pt x="2572" y="4149"/>
                  </a:lnTo>
                  <a:lnTo>
                    <a:pt x="2476" y="4104"/>
                  </a:lnTo>
                  <a:lnTo>
                    <a:pt x="2382" y="4055"/>
                  </a:lnTo>
                  <a:lnTo>
                    <a:pt x="2288" y="4006"/>
                  </a:lnTo>
                  <a:lnTo>
                    <a:pt x="2195" y="3953"/>
                  </a:lnTo>
                  <a:lnTo>
                    <a:pt x="2104" y="3899"/>
                  </a:lnTo>
                  <a:lnTo>
                    <a:pt x="2015" y="3842"/>
                  </a:lnTo>
                  <a:lnTo>
                    <a:pt x="1926" y="3784"/>
                  </a:lnTo>
                  <a:lnTo>
                    <a:pt x="1838" y="3722"/>
                  </a:lnTo>
                  <a:lnTo>
                    <a:pt x="1752" y="3659"/>
                  </a:lnTo>
                  <a:lnTo>
                    <a:pt x="1668" y="3593"/>
                  </a:lnTo>
                  <a:lnTo>
                    <a:pt x="1585" y="3526"/>
                  </a:lnTo>
                  <a:lnTo>
                    <a:pt x="1503" y="3456"/>
                  </a:lnTo>
                  <a:lnTo>
                    <a:pt x="1424" y="3384"/>
                  </a:lnTo>
                  <a:lnTo>
                    <a:pt x="1345" y="3311"/>
                  </a:lnTo>
                  <a:lnTo>
                    <a:pt x="1268" y="3235"/>
                  </a:lnTo>
                  <a:lnTo>
                    <a:pt x="1194" y="3156"/>
                  </a:lnTo>
                  <a:lnTo>
                    <a:pt x="1120" y="3077"/>
                  </a:lnTo>
                  <a:lnTo>
                    <a:pt x="1049" y="2995"/>
                  </a:lnTo>
                  <a:lnTo>
                    <a:pt x="979" y="2910"/>
                  </a:lnTo>
                  <a:lnTo>
                    <a:pt x="912" y="2824"/>
                  </a:lnTo>
                  <a:lnTo>
                    <a:pt x="846" y="2736"/>
                  </a:lnTo>
                  <a:lnTo>
                    <a:pt x="782" y="2647"/>
                  </a:lnTo>
                  <a:lnTo>
                    <a:pt x="721" y="2555"/>
                  </a:lnTo>
                  <a:lnTo>
                    <a:pt x="661" y="2461"/>
                  </a:lnTo>
                  <a:lnTo>
                    <a:pt x="604" y="2365"/>
                  </a:lnTo>
                  <a:lnTo>
                    <a:pt x="549" y="2267"/>
                  </a:lnTo>
                  <a:lnTo>
                    <a:pt x="496" y="2167"/>
                  </a:lnTo>
                  <a:lnTo>
                    <a:pt x="445" y="2066"/>
                  </a:lnTo>
                  <a:lnTo>
                    <a:pt x="396" y="1963"/>
                  </a:lnTo>
                  <a:lnTo>
                    <a:pt x="370" y="1903"/>
                  </a:lnTo>
                  <a:lnTo>
                    <a:pt x="344" y="1843"/>
                  </a:lnTo>
                  <a:lnTo>
                    <a:pt x="320" y="1783"/>
                  </a:lnTo>
                  <a:lnTo>
                    <a:pt x="295" y="1722"/>
                  </a:lnTo>
                  <a:lnTo>
                    <a:pt x="273" y="1662"/>
                  </a:lnTo>
                  <a:lnTo>
                    <a:pt x="251" y="1601"/>
                  </a:lnTo>
                  <a:lnTo>
                    <a:pt x="230" y="1541"/>
                  </a:lnTo>
                  <a:lnTo>
                    <a:pt x="210" y="1480"/>
                  </a:lnTo>
                  <a:lnTo>
                    <a:pt x="191" y="1419"/>
                  </a:lnTo>
                  <a:lnTo>
                    <a:pt x="172" y="1357"/>
                  </a:lnTo>
                  <a:lnTo>
                    <a:pt x="155" y="1296"/>
                  </a:lnTo>
                  <a:lnTo>
                    <a:pt x="139" y="1235"/>
                  </a:lnTo>
                  <a:lnTo>
                    <a:pt x="124" y="1173"/>
                  </a:lnTo>
                  <a:lnTo>
                    <a:pt x="109" y="1112"/>
                  </a:lnTo>
                  <a:lnTo>
                    <a:pt x="96" y="1050"/>
                  </a:lnTo>
                  <a:lnTo>
                    <a:pt x="83" y="989"/>
                  </a:lnTo>
                  <a:lnTo>
                    <a:pt x="72" y="926"/>
                  </a:lnTo>
                  <a:lnTo>
                    <a:pt x="60" y="865"/>
                  </a:lnTo>
                  <a:lnTo>
                    <a:pt x="50" y="803"/>
                  </a:lnTo>
                  <a:lnTo>
                    <a:pt x="41" y="741"/>
                  </a:lnTo>
                  <a:lnTo>
                    <a:pt x="33" y="679"/>
                  </a:lnTo>
                  <a:lnTo>
                    <a:pt x="26" y="617"/>
                  </a:lnTo>
                  <a:lnTo>
                    <a:pt x="20" y="556"/>
                  </a:lnTo>
                  <a:lnTo>
                    <a:pt x="14" y="493"/>
                  </a:lnTo>
                  <a:lnTo>
                    <a:pt x="10" y="432"/>
                  </a:lnTo>
                  <a:lnTo>
                    <a:pt x="6" y="370"/>
                  </a:lnTo>
                  <a:lnTo>
                    <a:pt x="3" y="308"/>
                  </a:lnTo>
                  <a:lnTo>
                    <a:pt x="1" y="246"/>
                  </a:lnTo>
                  <a:lnTo>
                    <a:pt x="0" y="184"/>
                  </a:lnTo>
                  <a:lnTo>
                    <a:pt x="0" y="123"/>
                  </a:lnTo>
                  <a:lnTo>
                    <a:pt x="1" y="61"/>
                  </a:lnTo>
                  <a:lnTo>
                    <a:pt x="2" y="0"/>
                  </a:lnTo>
                  <a:lnTo>
                    <a:pt x="502" y="4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1"/>
            <p:cNvSpPr>
              <a:spLocks/>
            </p:cNvSpPr>
            <p:nvPr/>
          </p:nvSpPr>
          <p:spPr bwMode="auto">
            <a:xfrm>
              <a:off x="4691706" y="406097"/>
              <a:ext cx="384995" cy="243453"/>
            </a:xfrm>
            <a:custGeom>
              <a:avLst/>
              <a:gdLst>
                <a:gd name="T0" fmla="*/ 2711 w 5778"/>
                <a:gd name="T1" fmla="*/ 311 h 3641"/>
                <a:gd name="T2" fmla="*/ 3018 w 5778"/>
                <a:gd name="T3" fmla="*/ 202 h 3641"/>
                <a:gd name="T4" fmla="*/ 3327 w 5778"/>
                <a:gd name="T5" fmla="*/ 117 h 3641"/>
                <a:gd name="T6" fmla="*/ 3639 w 5778"/>
                <a:gd name="T7" fmla="*/ 56 h 3641"/>
                <a:gd name="T8" fmla="*/ 3950 w 5778"/>
                <a:gd name="T9" fmla="*/ 16 h 3641"/>
                <a:gd name="T10" fmla="*/ 4263 w 5778"/>
                <a:gd name="T11" fmla="*/ 0 h 3641"/>
                <a:gd name="T12" fmla="*/ 4573 w 5778"/>
                <a:gd name="T13" fmla="*/ 6 h 3641"/>
                <a:gd name="T14" fmla="*/ 4881 w 5778"/>
                <a:gd name="T15" fmla="*/ 34 h 3641"/>
                <a:gd name="T16" fmla="*/ 5185 w 5778"/>
                <a:gd name="T17" fmla="*/ 83 h 3641"/>
                <a:gd name="T18" fmla="*/ 5485 w 5778"/>
                <a:gd name="T19" fmla="*/ 153 h 3641"/>
                <a:gd name="T20" fmla="*/ 5778 w 5778"/>
                <a:gd name="T21" fmla="*/ 243 h 3641"/>
                <a:gd name="T22" fmla="*/ 5429 w 5778"/>
                <a:gd name="T23" fmla="*/ 659 h 3641"/>
                <a:gd name="T24" fmla="*/ 5167 w 5778"/>
                <a:gd name="T25" fmla="*/ 591 h 3641"/>
                <a:gd name="T26" fmla="*/ 4900 w 5778"/>
                <a:gd name="T27" fmla="*/ 543 h 3641"/>
                <a:gd name="T28" fmla="*/ 4629 w 5778"/>
                <a:gd name="T29" fmla="*/ 513 h 3641"/>
                <a:gd name="T30" fmla="*/ 4356 w 5778"/>
                <a:gd name="T31" fmla="*/ 502 h 3641"/>
                <a:gd name="T32" fmla="*/ 4080 w 5778"/>
                <a:gd name="T33" fmla="*/ 510 h 3641"/>
                <a:gd name="T34" fmla="*/ 3805 w 5778"/>
                <a:gd name="T35" fmla="*/ 538 h 3641"/>
                <a:gd name="T36" fmla="*/ 3530 w 5778"/>
                <a:gd name="T37" fmla="*/ 585 h 3641"/>
                <a:gd name="T38" fmla="*/ 3256 w 5778"/>
                <a:gd name="T39" fmla="*/ 654 h 3641"/>
                <a:gd name="T40" fmla="*/ 2984 w 5778"/>
                <a:gd name="T41" fmla="*/ 743 h 3641"/>
                <a:gd name="T42" fmla="*/ 2717 w 5778"/>
                <a:gd name="T43" fmla="*/ 854 h 3641"/>
                <a:gd name="T44" fmla="*/ 2447 w 5778"/>
                <a:gd name="T45" fmla="*/ 988 h 3641"/>
                <a:gd name="T46" fmla="*/ 2193 w 5778"/>
                <a:gd name="T47" fmla="*/ 1141 h 3641"/>
                <a:gd name="T48" fmla="*/ 1954 w 5778"/>
                <a:gd name="T49" fmla="*/ 1311 h 3641"/>
                <a:gd name="T50" fmla="*/ 1730 w 5778"/>
                <a:gd name="T51" fmla="*/ 1496 h 3641"/>
                <a:gd name="T52" fmla="*/ 1523 w 5778"/>
                <a:gd name="T53" fmla="*/ 1694 h 3641"/>
                <a:gd name="T54" fmla="*/ 1332 w 5778"/>
                <a:gd name="T55" fmla="*/ 1907 h 3641"/>
                <a:gd name="T56" fmla="*/ 1158 w 5778"/>
                <a:gd name="T57" fmla="*/ 2132 h 3641"/>
                <a:gd name="T58" fmla="*/ 1002 w 5778"/>
                <a:gd name="T59" fmla="*/ 2368 h 3641"/>
                <a:gd name="T60" fmla="*/ 863 w 5778"/>
                <a:gd name="T61" fmla="*/ 2615 h 3641"/>
                <a:gd name="T62" fmla="*/ 743 w 5778"/>
                <a:gd name="T63" fmla="*/ 2869 h 3641"/>
                <a:gd name="T64" fmla="*/ 646 w 5778"/>
                <a:gd name="T65" fmla="*/ 3116 h 3641"/>
                <a:gd name="T66" fmla="*/ 574 w 5778"/>
                <a:gd name="T67" fmla="*/ 3339 h 3641"/>
                <a:gd name="T68" fmla="*/ 517 w 5778"/>
                <a:gd name="T69" fmla="*/ 3565 h 3641"/>
                <a:gd name="T70" fmla="*/ 9 w 5778"/>
                <a:gd name="T71" fmla="*/ 3546 h 3641"/>
                <a:gd name="T72" fmla="*/ 39 w 5778"/>
                <a:gd name="T73" fmla="*/ 3408 h 3641"/>
                <a:gd name="T74" fmla="*/ 73 w 5778"/>
                <a:gd name="T75" fmla="*/ 3271 h 3641"/>
                <a:gd name="T76" fmla="*/ 113 w 5778"/>
                <a:gd name="T77" fmla="*/ 3135 h 3641"/>
                <a:gd name="T78" fmla="*/ 156 w 5778"/>
                <a:gd name="T79" fmla="*/ 3000 h 3641"/>
                <a:gd name="T80" fmla="*/ 203 w 5778"/>
                <a:gd name="T81" fmla="*/ 2867 h 3641"/>
                <a:gd name="T82" fmla="*/ 325 w 5778"/>
                <a:gd name="T83" fmla="*/ 2574 h 3641"/>
                <a:gd name="T84" fmla="*/ 469 w 5778"/>
                <a:gd name="T85" fmla="*/ 2290 h 3641"/>
                <a:gd name="T86" fmla="*/ 632 w 5778"/>
                <a:gd name="T87" fmla="*/ 2015 h 3641"/>
                <a:gd name="T88" fmla="*/ 814 w 5778"/>
                <a:gd name="T89" fmla="*/ 1754 h 3641"/>
                <a:gd name="T90" fmla="*/ 1017 w 5778"/>
                <a:gd name="T91" fmla="*/ 1505 h 3641"/>
                <a:gd name="T92" fmla="*/ 1239 w 5778"/>
                <a:gd name="T93" fmla="*/ 1270 h 3641"/>
                <a:gd name="T94" fmla="*/ 1479 w 5778"/>
                <a:gd name="T95" fmla="*/ 1050 h 3641"/>
                <a:gd name="T96" fmla="*/ 1737 w 5778"/>
                <a:gd name="T97" fmla="*/ 847 h 3641"/>
                <a:gd name="T98" fmla="*/ 2012 w 5778"/>
                <a:gd name="T99" fmla="*/ 662 h 3641"/>
                <a:gd name="T100" fmla="*/ 2305 w 5778"/>
                <a:gd name="T101" fmla="*/ 497 h 3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78" h="3641">
                  <a:moveTo>
                    <a:pt x="2509" y="397"/>
                  </a:moveTo>
                  <a:lnTo>
                    <a:pt x="2610" y="352"/>
                  </a:lnTo>
                  <a:lnTo>
                    <a:pt x="2711" y="311"/>
                  </a:lnTo>
                  <a:lnTo>
                    <a:pt x="2813" y="271"/>
                  </a:lnTo>
                  <a:lnTo>
                    <a:pt x="2915" y="235"/>
                  </a:lnTo>
                  <a:lnTo>
                    <a:pt x="3018" y="202"/>
                  </a:lnTo>
                  <a:lnTo>
                    <a:pt x="3120" y="171"/>
                  </a:lnTo>
                  <a:lnTo>
                    <a:pt x="3223" y="142"/>
                  </a:lnTo>
                  <a:lnTo>
                    <a:pt x="3327" y="117"/>
                  </a:lnTo>
                  <a:lnTo>
                    <a:pt x="3431" y="94"/>
                  </a:lnTo>
                  <a:lnTo>
                    <a:pt x="3535" y="74"/>
                  </a:lnTo>
                  <a:lnTo>
                    <a:pt x="3639" y="56"/>
                  </a:lnTo>
                  <a:lnTo>
                    <a:pt x="3743" y="39"/>
                  </a:lnTo>
                  <a:lnTo>
                    <a:pt x="3846" y="27"/>
                  </a:lnTo>
                  <a:lnTo>
                    <a:pt x="3950" y="16"/>
                  </a:lnTo>
                  <a:lnTo>
                    <a:pt x="4055" y="9"/>
                  </a:lnTo>
                  <a:lnTo>
                    <a:pt x="4159" y="3"/>
                  </a:lnTo>
                  <a:lnTo>
                    <a:pt x="4263" y="0"/>
                  </a:lnTo>
                  <a:lnTo>
                    <a:pt x="4367" y="0"/>
                  </a:lnTo>
                  <a:lnTo>
                    <a:pt x="4469" y="2"/>
                  </a:lnTo>
                  <a:lnTo>
                    <a:pt x="4573" y="6"/>
                  </a:lnTo>
                  <a:lnTo>
                    <a:pt x="4676" y="13"/>
                  </a:lnTo>
                  <a:lnTo>
                    <a:pt x="4779" y="22"/>
                  </a:lnTo>
                  <a:lnTo>
                    <a:pt x="4881" y="34"/>
                  </a:lnTo>
                  <a:lnTo>
                    <a:pt x="4983" y="48"/>
                  </a:lnTo>
                  <a:lnTo>
                    <a:pt x="5085" y="65"/>
                  </a:lnTo>
                  <a:lnTo>
                    <a:pt x="5185" y="83"/>
                  </a:lnTo>
                  <a:lnTo>
                    <a:pt x="5285" y="104"/>
                  </a:lnTo>
                  <a:lnTo>
                    <a:pt x="5385" y="127"/>
                  </a:lnTo>
                  <a:lnTo>
                    <a:pt x="5485" y="153"/>
                  </a:lnTo>
                  <a:lnTo>
                    <a:pt x="5583" y="181"/>
                  </a:lnTo>
                  <a:lnTo>
                    <a:pt x="5680" y="211"/>
                  </a:lnTo>
                  <a:lnTo>
                    <a:pt x="5778" y="243"/>
                  </a:lnTo>
                  <a:lnTo>
                    <a:pt x="5602" y="713"/>
                  </a:lnTo>
                  <a:lnTo>
                    <a:pt x="5516" y="685"/>
                  </a:lnTo>
                  <a:lnTo>
                    <a:pt x="5429" y="659"/>
                  </a:lnTo>
                  <a:lnTo>
                    <a:pt x="5343" y="635"/>
                  </a:lnTo>
                  <a:lnTo>
                    <a:pt x="5255" y="612"/>
                  </a:lnTo>
                  <a:lnTo>
                    <a:pt x="5167" y="591"/>
                  </a:lnTo>
                  <a:lnTo>
                    <a:pt x="5079" y="573"/>
                  </a:lnTo>
                  <a:lnTo>
                    <a:pt x="4989" y="557"/>
                  </a:lnTo>
                  <a:lnTo>
                    <a:pt x="4900" y="543"/>
                  </a:lnTo>
                  <a:lnTo>
                    <a:pt x="4809" y="531"/>
                  </a:lnTo>
                  <a:lnTo>
                    <a:pt x="4720" y="521"/>
                  </a:lnTo>
                  <a:lnTo>
                    <a:pt x="4629" y="513"/>
                  </a:lnTo>
                  <a:lnTo>
                    <a:pt x="4538" y="507"/>
                  </a:lnTo>
                  <a:lnTo>
                    <a:pt x="4447" y="504"/>
                  </a:lnTo>
                  <a:lnTo>
                    <a:pt x="4356" y="502"/>
                  </a:lnTo>
                  <a:lnTo>
                    <a:pt x="4264" y="503"/>
                  </a:lnTo>
                  <a:lnTo>
                    <a:pt x="4172" y="505"/>
                  </a:lnTo>
                  <a:lnTo>
                    <a:pt x="4080" y="510"/>
                  </a:lnTo>
                  <a:lnTo>
                    <a:pt x="3989" y="517"/>
                  </a:lnTo>
                  <a:lnTo>
                    <a:pt x="3897" y="526"/>
                  </a:lnTo>
                  <a:lnTo>
                    <a:pt x="3805" y="538"/>
                  </a:lnTo>
                  <a:lnTo>
                    <a:pt x="3713" y="551"/>
                  </a:lnTo>
                  <a:lnTo>
                    <a:pt x="3622" y="567"/>
                  </a:lnTo>
                  <a:lnTo>
                    <a:pt x="3530" y="585"/>
                  </a:lnTo>
                  <a:lnTo>
                    <a:pt x="3438" y="606"/>
                  </a:lnTo>
                  <a:lnTo>
                    <a:pt x="3347" y="629"/>
                  </a:lnTo>
                  <a:lnTo>
                    <a:pt x="3256" y="654"/>
                  </a:lnTo>
                  <a:lnTo>
                    <a:pt x="3166" y="681"/>
                  </a:lnTo>
                  <a:lnTo>
                    <a:pt x="3075" y="711"/>
                  </a:lnTo>
                  <a:lnTo>
                    <a:pt x="2984" y="743"/>
                  </a:lnTo>
                  <a:lnTo>
                    <a:pt x="2895" y="777"/>
                  </a:lnTo>
                  <a:lnTo>
                    <a:pt x="2806" y="814"/>
                  </a:lnTo>
                  <a:lnTo>
                    <a:pt x="2717" y="854"/>
                  </a:lnTo>
                  <a:lnTo>
                    <a:pt x="2625" y="896"/>
                  </a:lnTo>
                  <a:lnTo>
                    <a:pt x="2536" y="942"/>
                  </a:lnTo>
                  <a:lnTo>
                    <a:pt x="2447" y="988"/>
                  </a:lnTo>
                  <a:lnTo>
                    <a:pt x="2361" y="1037"/>
                  </a:lnTo>
                  <a:lnTo>
                    <a:pt x="2276" y="1089"/>
                  </a:lnTo>
                  <a:lnTo>
                    <a:pt x="2193" y="1141"/>
                  </a:lnTo>
                  <a:lnTo>
                    <a:pt x="2111" y="1196"/>
                  </a:lnTo>
                  <a:lnTo>
                    <a:pt x="2031" y="1252"/>
                  </a:lnTo>
                  <a:lnTo>
                    <a:pt x="1954" y="1311"/>
                  </a:lnTo>
                  <a:lnTo>
                    <a:pt x="1877" y="1370"/>
                  </a:lnTo>
                  <a:lnTo>
                    <a:pt x="1803" y="1432"/>
                  </a:lnTo>
                  <a:lnTo>
                    <a:pt x="1730" y="1496"/>
                  </a:lnTo>
                  <a:lnTo>
                    <a:pt x="1659" y="1560"/>
                  </a:lnTo>
                  <a:lnTo>
                    <a:pt x="1590" y="1627"/>
                  </a:lnTo>
                  <a:lnTo>
                    <a:pt x="1523" y="1694"/>
                  </a:lnTo>
                  <a:lnTo>
                    <a:pt x="1458" y="1764"/>
                  </a:lnTo>
                  <a:lnTo>
                    <a:pt x="1394" y="1836"/>
                  </a:lnTo>
                  <a:lnTo>
                    <a:pt x="1332" y="1907"/>
                  </a:lnTo>
                  <a:lnTo>
                    <a:pt x="1272" y="1981"/>
                  </a:lnTo>
                  <a:lnTo>
                    <a:pt x="1215" y="2056"/>
                  </a:lnTo>
                  <a:lnTo>
                    <a:pt x="1158" y="2132"/>
                  </a:lnTo>
                  <a:lnTo>
                    <a:pt x="1104" y="2210"/>
                  </a:lnTo>
                  <a:lnTo>
                    <a:pt x="1052" y="2289"/>
                  </a:lnTo>
                  <a:lnTo>
                    <a:pt x="1002" y="2368"/>
                  </a:lnTo>
                  <a:lnTo>
                    <a:pt x="954" y="2449"/>
                  </a:lnTo>
                  <a:lnTo>
                    <a:pt x="907" y="2531"/>
                  </a:lnTo>
                  <a:lnTo>
                    <a:pt x="863" y="2615"/>
                  </a:lnTo>
                  <a:lnTo>
                    <a:pt x="820" y="2698"/>
                  </a:lnTo>
                  <a:lnTo>
                    <a:pt x="780" y="2783"/>
                  </a:lnTo>
                  <a:lnTo>
                    <a:pt x="743" y="2869"/>
                  </a:lnTo>
                  <a:lnTo>
                    <a:pt x="706" y="2956"/>
                  </a:lnTo>
                  <a:lnTo>
                    <a:pt x="672" y="3044"/>
                  </a:lnTo>
                  <a:lnTo>
                    <a:pt x="646" y="3116"/>
                  </a:lnTo>
                  <a:lnTo>
                    <a:pt x="621" y="3190"/>
                  </a:lnTo>
                  <a:lnTo>
                    <a:pt x="597" y="3265"/>
                  </a:lnTo>
                  <a:lnTo>
                    <a:pt x="574" y="3339"/>
                  </a:lnTo>
                  <a:lnTo>
                    <a:pt x="554" y="3414"/>
                  </a:lnTo>
                  <a:lnTo>
                    <a:pt x="535" y="3490"/>
                  </a:lnTo>
                  <a:lnTo>
                    <a:pt x="517" y="3565"/>
                  </a:lnTo>
                  <a:lnTo>
                    <a:pt x="501" y="3641"/>
                  </a:lnTo>
                  <a:lnTo>
                    <a:pt x="0" y="3593"/>
                  </a:lnTo>
                  <a:lnTo>
                    <a:pt x="9" y="3546"/>
                  </a:lnTo>
                  <a:lnTo>
                    <a:pt x="18" y="3500"/>
                  </a:lnTo>
                  <a:lnTo>
                    <a:pt x="28" y="3454"/>
                  </a:lnTo>
                  <a:lnTo>
                    <a:pt x="39" y="3408"/>
                  </a:lnTo>
                  <a:lnTo>
                    <a:pt x="50" y="3362"/>
                  </a:lnTo>
                  <a:lnTo>
                    <a:pt x="61" y="3316"/>
                  </a:lnTo>
                  <a:lnTo>
                    <a:pt x="73" y="3271"/>
                  </a:lnTo>
                  <a:lnTo>
                    <a:pt x="86" y="3225"/>
                  </a:lnTo>
                  <a:lnTo>
                    <a:pt x="99" y="3180"/>
                  </a:lnTo>
                  <a:lnTo>
                    <a:pt x="113" y="3135"/>
                  </a:lnTo>
                  <a:lnTo>
                    <a:pt x="127" y="3090"/>
                  </a:lnTo>
                  <a:lnTo>
                    <a:pt x="141" y="3046"/>
                  </a:lnTo>
                  <a:lnTo>
                    <a:pt x="156" y="3000"/>
                  </a:lnTo>
                  <a:lnTo>
                    <a:pt x="171" y="2956"/>
                  </a:lnTo>
                  <a:lnTo>
                    <a:pt x="187" y="2911"/>
                  </a:lnTo>
                  <a:lnTo>
                    <a:pt x="203" y="2867"/>
                  </a:lnTo>
                  <a:lnTo>
                    <a:pt x="242" y="2768"/>
                  </a:lnTo>
                  <a:lnTo>
                    <a:pt x="282" y="2671"/>
                  </a:lnTo>
                  <a:lnTo>
                    <a:pt x="325" y="2574"/>
                  </a:lnTo>
                  <a:lnTo>
                    <a:pt x="371" y="2478"/>
                  </a:lnTo>
                  <a:lnTo>
                    <a:pt x="418" y="2384"/>
                  </a:lnTo>
                  <a:lnTo>
                    <a:pt x="469" y="2290"/>
                  </a:lnTo>
                  <a:lnTo>
                    <a:pt x="520" y="2197"/>
                  </a:lnTo>
                  <a:lnTo>
                    <a:pt x="574" y="2106"/>
                  </a:lnTo>
                  <a:lnTo>
                    <a:pt x="632" y="2015"/>
                  </a:lnTo>
                  <a:lnTo>
                    <a:pt x="690" y="1926"/>
                  </a:lnTo>
                  <a:lnTo>
                    <a:pt x="751" y="1840"/>
                  </a:lnTo>
                  <a:lnTo>
                    <a:pt x="814" y="1754"/>
                  </a:lnTo>
                  <a:lnTo>
                    <a:pt x="880" y="1669"/>
                  </a:lnTo>
                  <a:lnTo>
                    <a:pt x="947" y="1586"/>
                  </a:lnTo>
                  <a:lnTo>
                    <a:pt x="1017" y="1505"/>
                  </a:lnTo>
                  <a:lnTo>
                    <a:pt x="1089" y="1424"/>
                  </a:lnTo>
                  <a:lnTo>
                    <a:pt x="1162" y="1346"/>
                  </a:lnTo>
                  <a:lnTo>
                    <a:pt x="1239" y="1270"/>
                  </a:lnTo>
                  <a:lnTo>
                    <a:pt x="1317" y="1195"/>
                  </a:lnTo>
                  <a:lnTo>
                    <a:pt x="1396" y="1121"/>
                  </a:lnTo>
                  <a:lnTo>
                    <a:pt x="1479" y="1050"/>
                  </a:lnTo>
                  <a:lnTo>
                    <a:pt x="1563" y="980"/>
                  </a:lnTo>
                  <a:lnTo>
                    <a:pt x="1648" y="912"/>
                  </a:lnTo>
                  <a:lnTo>
                    <a:pt x="1737" y="847"/>
                  </a:lnTo>
                  <a:lnTo>
                    <a:pt x="1827" y="783"/>
                  </a:lnTo>
                  <a:lnTo>
                    <a:pt x="1918" y="722"/>
                  </a:lnTo>
                  <a:lnTo>
                    <a:pt x="2012" y="662"/>
                  </a:lnTo>
                  <a:lnTo>
                    <a:pt x="2108" y="604"/>
                  </a:lnTo>
                  <a:lnTo>
                    <a:pt x="2206" y="549"/>
                  </a:lnTo>
                  <a:lnTo>
                    <a:pt x="2305" y="497"/>
                  </a:lnTo>
                  <a:lnTo>
                    <a:pt x="2406" y="445"/>
                  </a:lnTo>
                  <a:lnTo>
                    <a:pt x="2509" y="39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4792484" y="501214"/>
              <a:ext cx="409907" cy="409907"/>
            </a:xfrm>
            <a:custGeom>
              <a:avLst/>
              <a:gdLst>
                <a:gd name="T0" fmla="*/ 3703 w 6149"/>
                <a:gd name="T1" fmla="*/ 881 h 6155"/>
                <a:gd name="T2" fmla="*/ 3955 w 6149"/>
                <a:gd name="T3" fmla="*/ 982 h 6155"/>
                <a:gd name="T4" fmla="*/ 4192 w 6149"/>
                <a:gd name="T5" fmla="*/ 1111 h 6155"/>
                <a:gd name="T6" fmla="*/ 4917 w 6149"/>
                <a:gd name="T7" fmla="*/ 1825 h 6155"/>
                <a:gd name="T8" fmla="*/ 5047 w 6149"/>
                <a:gd name="T9" fmla="*/ 2056 h 6155"/>
                <a:gd name="T10" fmla="*/ 5150 w 6149"/>
                <a:gd name="T11" fmla="*/ 2304 h 6155"/>
                <a:gd name="T12" fmla="*/ 5224 w 6149"/>
                <a:gd name="T13" fmla="*/ 2564 h 6155"/>
                <a:gd name="T14" fmla="*/ 5251 w 6149"/>
                <a:gd name="T15" fmla="*/ 3495 h 6155"/>
                <a:gd name="T16" fmla="*/ 5204 w 6149"/>
                <a:gd name="T17" fmla="*/ 3658 h 6155"/>
                <a:gd name="T18" fmla="*/ 5118 w 6149"/>
                <a:gd name="T19" fmla="*/ 3918 h 6155"/>
                <a:gd name="T20" fmla="*/ 5003 w 6149"/>
                <a:gd name="T21" fmla="*/ 4165 h 6155"/>
                <a:gd name="T22" fmla="*/ 4964 w 6149"/>
                <a:gd name="T23" fmla="*/ 5538 h 6155"/>
                <a:gd name="T24" fmla="*/ 4159 w 6149"/>
                <a:gd name="T25" fmla="*/ 5048 h 6155"/>
                <a:gd name="T26" fmla="*/ 3924 w 6149"/>
                <a:gd name="T27" fmla="*/ 5171 h 6155"/>
                <a:gd name="T28" fmla="*/ 3673 w 6149"/>
                <a:gd name="T29" fmla="*/ 5266 h 6155"/>
                <a:gd name="T30" fmla="*/ 2658 w 6149"/>
                <a:gd name="T31" fmla="*/ 5352 h 6155"/>
                <a:gd name="T32" fmla="*/ 2375 w 6149"/>
                <a:gd name="T33" fmla="*/ 5295 h 6155"/>
                <a:gd name="T34" fmla="*/ 2106 w 6149"/>
                <a:gd name="T35" fmla="*/ 5203 h 6155"/>
                <a:gd name="T36" fmla="*/ 1851 w 6149"/>
                <a:gd name="T37" fmla="*/ 5081 h 6155"/>
                <a:gd name="T38" fmla="*/ 1090 w 6149"/>
                <a:gd name="T39" fmla="*/ 4393 h 6155"/>
                <a:gd name="T40" fmla="*/ 936 w 6149"/>
                <a:gd name="T41" fmla="*/ 4139 h 6155"/>
                <a:gd name="T42" fmla="*/ 815 w 6149"/>
                <a:gd name="T43" fmla="*/ 3866 h 6155"/>
                <a:gd name="T44" fmla="*/ 729 w 6149"/>
                <a:gd name="T45" fmla="*/ 3575 h 6155"/>
                <a:gd name="T46" fmla="*/ 734 w 6149"/>
                <a:gd name="T47" fmla="*/ 2542 h 6155"/>
                <a:gd name="T48" fmla="*/ 822 w 6149"/>
                <a:gd name="T49" fmla="*/ 2251 h 6155"/>
                <a:gd name="T50" fmla="*/ 947 w 6149"/>
                <a:gd name="T51" fmla="*/ 1979 h 6155"/>
                <a:gd name="T52" fmla="*/ 552 w 6149"/>
                <a:gd name="T53" fmla="*/ 1273 h 6155"/>
                <a:gd name="T54" fmla="*/ 1870 w 6149"/>
                <a:gd name="T55" fmla="*/ 1047 h 6155"/>
                <a:gd name="T56" fmla="*/ 2129 w 6149"/>
                <a:gd name="T57" fmla="*/ 925 h 6155"/>
                <a:gd name="T58" fmla="*/ 2406 w 6149"/>
                <a:gd name="T59" fmla="*/ 835 h 6155"/>
                <a:gd name="T60" fmla="*/ 3477 w 6149"/>
                <a:gd name="T61" fmla="*/ 0 h 6155"/>
                <a:gd name="T62" fmla="*/ 3121 w 6149"/>
                <a:gd name="T63" fmla="*/ 2007 h 6155"/>
                <a:gd name="T64" fmla="*/ 3376 w 6149"/>
                <a:gd name="T65" fmla="*/ 2075 h 6155"/>
                <a:gd name="T66" fmla="*/ 3602 w 6149"/>
                <a:gd name="T67" fmla="*/ 2200 h 6155"/>
                <a:gd name="T68" fmla="*/ 3790 w 6149"/>
                <a:gd name="T69" fmla="*/ 2373 h 6155"/>
                <a:gd name="T70" fmla="*/ 3933 w 6149"/>
                <a:gd name="T71" fmla="*/ 2588 h 6155"/>
                <a:gd name="T72" fmla="*/ 4021 w 6149"/>
                <a:gd name="T73" fmla="*/ 2835 h 6155"/>
                <a:gd name="T74" fmla="*/ 4047 w 6149"/>
                <a:gd name="T75" fmla="*/ 3105 h 6155"/>
                <a:gd name="T76" fmla="*/ 4004 w 6149"/>
                <a:gd name="T77" fmla="*/ 3369 h 6155"/>
                <a:gd name="T78" fmla="*/ 3901 w 6149"/>
                <a:gd name="T79" fmla="*/ 3609 h 6155"/>
                <a:gd name="T80" fmla="*/ 3746 w 6149"/>
                <a:gd name="T81" fmla="*/ 3813 h 6155"/>
                <a:gd name="T82" fmla="*/ 3547 w 6149"/>
                <a:gd name="T83" fmla="*/ 3975 h 6155"/>
                <a:gd name="T84" fmla="*/ 3312 w 6149"/>
                <a:gd name="T85" fmla="*/ 4086 h 6155"/>
                <a:gd name="T86" fmla="*/ 3050 w 6149"/>
                <a:gd name="T87" fmla="*/ 4137 h 6155"/>
                <a:gd name="T88" fmla="*/ 2779 w 6149"/>
                <a:gd name="T89" fmla="*/ 4122 h 6155"/>
                <a:gd name="T90" fmla="*/ 2529 w 6149"/>
                <a:gd name="T91" fmla="*/ 4042 h 6155"/>
                <a:gd name="T92" fmla="*/ 2310 w 6149"/>
                <a:gd name="T93" fmla="*/ 3907 h 6155"/>
                <a:gd name="T94" fmla="*/ 2130 w 6149"/>
                <a:gd name="T95" fmla="*/ 3725 h 6155"/>
                <a:gd name="T96" fmla="*/ 1998 w 6149"/>
                <a:gd name="T97" fmla="*/ 3503 h 6155"/>
                <a:gd name="T98" fmla="*/ 1922 w 6149"/>
                <a:gd name="T99" fmla="*/ 3250 h 6155"/>
                <a:gd name="T100" fmla="*/ 1910 w 6149"/>
                <a:gd name="T101" fmla="*/ 2978 h 6155"/>
                <a:gd name="T102" fmla="*/ 1965 w 6149"/>
                <a:gd name="T103" fmla="*/ 2718 h 6155"/>
                <a:gd name="T104" fmla="*/ 2078 w 6149"/>
                <a:gd name="T105" fmla="*/ 2485 h 6155"/>
                <a:gd name="T106" fmla="*/ 2244 w 6149"/>
                <a:gd name="T107" fmla="*/ 2289 h 6155"/>
                <a:gd name="T108" fmla="*/ 2450 w 6149"/>
                <a:gd name="T109" fmla="*/ 2136 h 6155"/>
                <a:gd name="T110" fmla="*/ 2691 w 6149"/>
                <a:gd name="T111" fmla="*/ 2036 h 6155"/>
                <a:gd name="T112" fmla="*/ 2958 w 6149"/>
                <a:gd name="T113" fmla="*/ 1998 h 6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49" h="6155">
                  <a:moveTo>
                    <a:pt x="3492" y="821"/>
                  </a:moveTo>
                  <a:lnTo>
                    <a:pt x="3545" y="834"/>
                  </a:lnTo>
                  <a:lnTo>
                    <a:pt x="3598" y="849"/>
                  </a:lnTo>
                  <a:lnTo>
                    <a:pt x="3651" y="865"/>
                  </a:lnTo>
                  <a:lnTo>
                    <a:pt x="3703" y="881"/>
                  </a:lnTo>
                  <a:lnTo>
                    <a:pt x="3754" y="899"/>
                  </a:lnTo>
                  <a:lnTo>
                    <a:pt x="3806" y="918"/>
                  </a:lnTo>
                  <a:lnTo>
                    <a:pt x="3856" y="938"/>
                  </a:lnTo>
                  <a:lnTo>
                    <a:pt x="3905" y="960"/>
                  </a:lnTo>
                  <a:lnTo>
                    <a:pt x="3955" y="982"/>
                  </a:lnTo>
                  <a:lnTo>
                    <a:pt x="4003" y="1005"/>
                  </a:lnTo>
                  <a:lnTo>
                    <a:pt x="4052" y="1030"/>
                  </a:lnTo>
                  <a:lnTo>
                    <a:pt x="4099" y="1055"/>
                  </a:lnTo>
                  <a:lnTo>
                    <a:pt x="4145" y="1083"/>
                  </a:lnTo>
                  <a:lnTo>
                    <a:pt x="4192" y="1111"/>
                  </a:lnTo>
                  <a:lnTo>
                    <a:pt x="4237" y="1139"/>
                  </a:lnTo>
                  <a:lnTo>
                    <a:pt x="4281" y="1169"/>
                  </a:lnTo>
                  <a:lnTo>
                    <a:pt x="4877" y="552"/>
                  </a:lnTo>
                  <a:lnTo>
                    <a:pt x="5534" y="1187"/>
                  </a:lnTo>
                  <a:lnTo>
                    <a:pt x="4917" y="1825"/>
                  </a:lnTo>
                  <a:lnTo>
                    <a:pt x="4944" y="1871"/>
                  </a:lnTo>
                  <a:lnTo>
                    <a:pt x="4971" y="1916"/>
                  </a:lnTo>
                  <a:lnTo>
                    <a:pt x="4997" y="1963"/>
                  </a:lnTo>
                  <a:lnTo>
                    <a:pt x="5023" y="2009"/>
                  </a:lnTo>
                  <a:lnTo>
                    <a:pt x="5047" y="2056"/>
                  </a:lnTo>
                  <a:lnTo>
                    <a:pt x="5069" y="2105"/>
                  </a:lnTo>
                  <a:lnTo>
                    <a:pt x="5091" y="2154"/>
                  </a:lnTo>
                  <a:lnTo>
                    <a:pt x="5111" y="2203"/>
                  </a:lnTo>
                  <a:lnTo>
                    <a:pt x="5131" y="2253"/>
                  </a:lnTo>
                  <a:lnTo>
                    <a:pt x="5150" y="2304"/>
                  </a:lnTo>
                  <a:lnTo>
                    <a:pt x="5167" y="2355"/>
                  </a:lnTo>
                  <a:lnTo>
                    <a:pt x="5183" y="2407"/>
                  </a:lnTo>
                  <a:lnTo>
                    <a:pt x="5198" y="2459"/>
                  </a:lnTo>
                  <a:lnTo>
                    <a:pt x="5212" y="2512"/>
                  </a:lnTo>
                  <a:lnTo>
                    <a:pt x="5224" y="2564"/>
                  </a:lnTo>
                  <a:lnTo>
                    <a:pt x="5235" y="2618"/>
                  </a:lnTo>
                  <a:lnTo>
                    <a:pt x="5235" y="2583"/>
                  </a:lnTo>
                  <a:lnTo>
                    <a:pt x="6134" y="2567"/>
                  </a:lnTo>
                  <a:lnTo>
                    <a:pt x="6149" y="3480"/>
                  </a:lnTo>
                  <a:lnTo>
                    <a:pt x="5251" y="3495"/>
                  </a:lnTo>
                  <a:lnTo>
                    <a:pt x="5250" y="3440"/>
                  </a:lnTo>
                  <a:lnTo>
                    <a:pt x="5240" y="3495"/>
                  </a:lnTo>
                  <a:lnTo>
                    <a:pt x="5229" y="3550"/>
                  </a:lnTo>
                  <a:lnTo>
                    <a:pt x="5217" y="3604"/>
                  </a:lnTo>
                  <a:lnTo>
                    <a:pt x="5204" y="3658"/>
                  </a:lnTo>
                  <a:lnTo>
                    <a:pt x="5189" y="3711"/>
                  </a:lnTo>
                  <a:lnTo>
                    <a:pt x="5173" y="3764"/>
                  </a:lnTo>
                  <a:lnTo>
                    <a:pt x="5156" y="3816"/>
                  </a:lnTo>
                  <a:lnTo>
                    <a:pt x="5138" y="3868"/>
                  </a:lnTo>
                  <a:lnTo>
                    <a:pt x="5118" y="3918"/>
                  </a:lnTo>
                  <a:lnTo>
                    <a:pt x="5097" y="3969"/>
                  </a:lnTo>
                  <a:lnTo>
                    <a:pt x="5075" y="4019"/>
                  </a:lnTo>
                  <a:lnTo>
                    <a:pt x="5053" y="4069"/>
                  </a:lnTo>
                  <a:lnTo>
                    <a:pt x="5029" y="4117"/>
                  </a:lnTo>
                  <a:lnTo>
                    <a:pt x="5003" y="4165"/>
                  </a:lnTo>
                  <a:lnTo>
                    <a:pt x="4977" y="4212"/>
                  </a:lnTo>
                  <a:lnTo>
                    <a:pt x="4949" y="4258"/>
                  </a:lnTo>
                  <a:lnTo>
                    <a:pt x="4952" y="4256"/>
                  </a:lnTo>
                  <a:lnTo>
                    <a:pt x="5598" y="4881"/>
                  </a:lnTo>
                  <a:lnTo>
                    <a:pt x="4964" y="5538"/>
                  </a:lnTo>
                  <a:lnTo>
                    <a:pt x="4335" y="4930"/>
                  </a:lnTo>
                  <a:lnTo>
                    <a:pt x="4293" y="4961"/>
                  </a:lnTo>
                  <a:lnTo>
                    <a:pt x="4248" y="4991"/>
                  </a:lnTo>
                  <a:lnTo>
                    <a:pt x="4204" y="5019"/>
                  </a:lnTo>
                  <a:lnTo>
                    <a:pt x="4159" y="5048"/>
                  </a:lnTo>
                  <a:lnTo>
                    <a:pt x="4113" y="5074"/>
                  </a:lnTo>
                  <a:lnTo>
                    <a:pt x="4067" y="5100"/>
                  </a:lnTo>
                  <a:lnTo>
                    <a:pt x="4020" y="5124"/>
                  </a:lnTo>
                  <a:lnTo>
                    <a:pt x="3972" y="5147"/>
                  </a:lnTo>
                  <a:lnTo>
                    <a:pt x="3924" y="5171"/>
                  </a:lnTo>
                  <a:lnTo>
                    <a:pt x="3875" y="5192"/>
                  </a:lnTo>
                  <a:lnTo>
                    <a:pt x="3826" y="5212"/>
                  </a:lnTo>
                  <a:lnTo>
                    <a:pt x="3775" y="5231"/>
                  </a:lnTo>
                  <a:lnTo>
                    <a:pt x="3725" y="5249"/>
                  </a:lnTo>
                  <a:lnTo>
                    <a:pt x="3673" y="5266"/>
                  </a:lnTo>
                  <a:lnTo>
                    <a:pt x="3622" y="5283"/>
                  </a:lnTo>
                  <a:lnTo>
                    <a:pt x="3570" y="5297"/>
                  </a:lnTo>
                  <a:lnTo>
                    <a:pt x="3585" y="6138"/>
                  </a:lnTo>
                  <a:lnTo>
                    <a:pt x="2672" y="6155"/>
                  </a:lnTo>
                  <a:lnTo>
                    <a:pt x="2658" y="5352"/>
                  </a:lnTo>
                  <a:lnTo>
                    <a:pt x="2601" y="5343"/>
                  </a:lnTo>
                  <a:lnTo>
                    <a:pt x="2543" y="5333"/>
                  </a:lnTo>
                  <a:lnTo>
                    <a:pt x="2487" y="5322"/>
                  </a:lnTo>
                  <a:lnTo>
                    <a:pt x="2430" y="5309"/>
                  </a:lnTo>
                  <a:lnTo>
                    <a:pt x="2375" y="5295"/>
                  </a:lnTo>
                  <a:lnTo>
                    <a:pt x="2319" y="5279"/>
                  </a:lnTo>
                  <a:lnTo>
                    <a:pt x="2265" y="5261"/>
                  </a:lnTo>
                  <a:lnTo>
                    <a:pt x="2211" y="5243"/>
                  </a:lnTo>
                  <a:lnTo>
                    <a:pt x="2158" y="5224"/>
                  </a:lnTo>
                  <a:lnTo>
                    <a:pt x="2106" y="5203"/>
                  </a:lnTo>
                  <a:lnTo>
                    <a:pt x="2053" y="5181"/>
                  </a:lnTo>
                  <a:lnTo>
                    <a:pt x="2002" y="5158"/>
                  </a:lnTo>
                  <a:lnTo>
                    <a:pt x="1951" y="5133"/>
                  </a:lnTo>
                  <a:lnTo>
                    <a:pt x="1901" y="5107"/>
                  </a:lnTo>
                  <a:lnTo>
                    <a:pt x="1851" y="5081"/>
                  </a:lnTo>
                  <a:lnTo>
                    <a:pt x="1803" y="5053"/>
                  </a:lnTo>
                  <a:lnTo>
                    <a:pt x="1272" y="5603"/>
                  </a:lnTo>
                  <a:lnTo>
                    <a:pt x="615" y="4968"/>
                  </a:lnTo>
                  <a:lnTo>
                    <a:pt x="1125" y="4440"/>
                  </a:lnTo>
                  <a:lnTo>
                    <a:pt x="1090" y="4393"/>
                  </a:lnTo>
                  <a:lnTo>
                    <a:pt x="1057" y="4343"/>
                  </a:lnTo>
                  <a:lnTo>
                    <a:pt x="1025" y="4294"/>
                  </a:lnTo>
                  <a:lnTo>
                    <a:pt x="994" y="4243"/>
                  </a:lnTo>
                  <a:lnTo>
                    <a:pt x="964" y="4192"/>
                  </a:lnTo>
                  <a:lnTo>
                    <a:pt x="936" y="4139"/>
                  </a:lnTo>
                  <a:lnTo>
                    <a:pt x="909" y="4086"/>
                  </a:lnTo>
                  <a:lnTo>
                    <a:pt x="883" y="4032"/>
                  </a:lnTo>
                  <a:lnTo>
                    <a:pt x="859" y="3977"/>
                  </a:lnTo>
                  <a:lnTo>
                    <a:pt x="836" y="3922"/>
                  </a:lnTo>
                  <a:lnTo>
                    <a:pt x="815" y="3866"/>
                  </a:lnTo>
                  <a:lnTo>
                    <a:pt x="795" y="3808"/>
                  </a:lnTo>
                  <a:lnTo>
                    <a:pt x="776" y="3751"/>
                  </a:lnTo>
                  <a:lnTo>
                    <a:pt x="758" y="3693"/>
                  </a:lnTo>
                  <a:lnTo>
                    <a:pt x="743" y="3634"/>
                  </a:lnTo>
                  <a:lnTo>
                    <a:pt x="729" y="3575"/>
                  </a:lnTo>
                  <a:lnTo>
                    <a:pt x="15" y="3587"/>
                  </a:lnTo>
                  <a:lnTo>
                    <a:pt x="0" y="2674"/>
                  </a:lnTo>
                  <a:lnTo>
                    <a:pt x="709" y="2662"/>
                  </a:lnTo>
                  <a:lnTo>
                    <a:pt x="721" y="2601"/>
                  </a:lnTo>
                  <a:lnTo>
                    <a:pt x="734" y="2542"/>
                  </a:lnTo>
                  <a:lnTo>
                    <a:pt x="748" y="2482"/>
                  </a:lnTo>
                  <a:lnTo>
                    <a:pt x="764" y="2424"/>
                  </a:lnTo>
                  <a:lnTo>
                    <a:pt x="783" y="2365"/>
                  </a:lnTo>
                  <a:lnTo>
                    <a:pt x="802" y="2308"/>
                  </a:lnTo>
                  <a:lnTo>
                    <a:pt x="822" y="2251"/>
                  </a:lnTo>
                  <a:lnTo>
                    <a:pt x="844" y="2196"/>
                  </a:lnTo>
                  <a:lnTo>
                    <a:pt x="868" y="2140"/>
                  </a:lnTo>
                  <a:lnTo>
                    <a:pt x="893" y="2086"/>
                  </a:lnTo>
                  <a:lnTo>
                    <a:pt x="919" y="2031"/>
                  </a:lnTo>
                  <a:lnTo>
                    <a:pt x="947" y="1979"/>
                  </a:lnTo>
                  <a:lnTo>
                    <a:pt x="976" y="1926"/>
                  </a:lnTo>
                  <a:lnTo>
                    <a:pt x="1006" y="1875"/>
                  </a:lnTo>
                  <a:lnTo>
                    <a:pt x="1038" y="1824"/>
                  </a:lnTo>
                  <a:lnTo>
                    <a:pt x="1070" y="1775"/>
                  </a:lnTo>
                  <a:lnTo>
                    <a:pt x="552" y="1273"/>
                  </a:lnTo>
                  <a:lnTo>
                    <a:pt x="1185" y="616"/>
                  </a:lnTo>
                  <a:lnTo>
                    <a:pt x="1722" y="1135"/>
                  </a:lnTo>
                  <a:lnTo>
                    <a:pt x="1771" y="1105"/>
                  </a:lnTo>
                  <a:lnTo>
                    <a:pt x="1819" y="1076"/>
                  </a:lnTo>
                  <a:lnTo>
                    <a:pt x="1870" y="1047"/>
                  </a:lnTo>
                  <a:lnTo>
                    <a:pt x="1920" y="1020"/>
                  </a:lnTo>
                  <a:lnTo>
                    <a:pt x="1970" y="995"/>
                  </a:lnTo>
                  <a:lnTo>
                    <a:pt x="2023" y="970"/>
                  </a:lnTo>
                  <a:lnTo>
                    <a:pt x="2075" y="946"/>
                  </a:lnTo>
                  <a:lnTo>
                    <a:pt x="2129" y="925"/>
                  </a:lnTo>
                  <a:lnTo>
                    <a:pt x="2183" y="904"/>
                  </a:lnTo>
                  <a:lnTo>
                    <a:pt x="2238" y="885"/>
                  </a:lnTo>
                  <a:lnTo>
                    <a:pt x="2293" y="867"/>
                  </a:lnTo>
                  <a:lnTo>
                    <a:pt x="2349" y="851"/>
                  </a:lnTo>
                  <a:lnTo>
                    <a:pt x="2406" y="835"/>
                  </a:lnTo>
                  <a:lnTo>
                    <a:pt x="2462" y="821"/>
                  </a:lnTo>
                  <a:lnTo>
                    <a:pt x="2520" y="809"/>
                  </a:lnTo>
                  <a:lnTo>
                    <a:pt x="2578" y="798"/>
                  </a:lnTo>
                  <a:lnTo>
                    <a:pt x="2565" y="16"/>
                  </a:lnTo>
                  <a:lnTo>
                    <a:pt x="3477" y="0"/>
                  </a:lnTo>
                  <a:lnTo>
                    <a:pt x="3492" y="821"/>
                  </a:lnTo>
                  <a:close/>
                  <a:moveTo>
                    <a:pt x="2958" y="1998"/>
                  </a:moveTo>
                  <a:lnTo>
                    <a:pt x="3013" y="1998"/>
                  </a:lnTo>
                  <a:lnTo>
                    <a:pt x="3067" y="2002"/>
                  </a:lnTo>
                  <a:lnTo>
                    <a:pt x="3121" y="2007"/>
                  </a:lnTo>
                  <a:lnTo>
                    <a:pt x="3173" y="2016"/>
                  </a:lnTo>
                  <a:lnTo>
                    <a:pt x="3226" y="2027"/>
                  </a:lnTo>
                  <a:lnTo>
                    <a:pt x="3277" y="2040"/>
                  </a:lnTo>
                  <a:lnTo>
                    <a:pt x="3327" y="2056"/>
                  </a:lnTo>
                  <a:lnTo>
                    <a:pt x="3376" y="2075"/>
                  </a:lnTo>
                  <a:lnTo>
                    <a:pt x="3423" y="2096"/>
                  </a:lnTo>
                  <a:lnTo>
                    <a:pt x="3470" y="2118"/>
                  </a:lnTo>
                  <a:lnTo>
                    <a:pt x="3515" y="2143"/>
                  </a:lnTo>
                  <a:lnTo>
                    <a:pt x="3560" y="2171"/>
                  </a:lnTo>
                  <a:lnTo>
                    <a:pt x="3602" y="2200"/>
                  </a:lnTo>
                  <a:lnTo>
                    <a:pt x="3643" y="2231"/>
                  </a:lnTo>
                  <a:lnTo>
                    <a:pt x="3683" y="2263"/>
                  </a:lnTo>
                  <a:lnTo>
                    <a:pt x="3720" y="2299"/>
                  </a:lnTo>
                  <a:lnTo>
                    <a:pt x="3756" y="2335"/>
                  </a:lnTo>
                  <a:lnTo>
                    <a:pt x="3790" y="2373"/>
                  </a:lnTo>
                  <a:lnTo>
                    <a:pt x="3823" y="2414"/>
                  </a:lnTo>
                  <a:lnTo>
                    <a:pt x="3853" y="2455"/>
                  </a:lnTo>
                  <a:lnTo>
                    <a:pt x="3882" y="2497"/>
                  </a:lnTo>
                  <a:lnTo>
                    <a:pt x="3908" y="2542"/>
                  </a:lnTo>
                  <a:lnTo>
                    <a:pt x="3933" y="2588"/>
                  </a:lnTo>
                  <a:lnTo>
                    <a:pt x="3955" y="2635"/>
                  </a:lnTo>
                  <a:lnTo>
                    <a:pt x="3975" y="2683"/>
                  </a:lnTo>
                  <a:lnTo>
                    <a:pt x="3993" y="2733"/>
                  </a:lnTo>
                  <a:lnTo>
                    <a:pt x="4008" y="2783"/>
                  </a:lnTo>
                  <a:lnTo>
                    <a:pt x="4021" y="2835"/>
                  </a:lnTo>
                  <a:lnTo>
                    <a:pt x="4031" y="2887"/>
                  </a:lnTo>
                  <a:lnTo>
                    <a:pt x="4039" y="2940"/>
                  </a:lnTo>
                  <a:lnTo>
                    <a:pt x="4045" y="2995"/>
                  </a:lnTo>
                  <a:lnTo>
                    <a:pt x="4047" y="3050"/>
                  </a:lnTo>
                  <a:lnTo>
                    <a:pt x="4047" y="3105"/>
                  </a:lnTo>
                  <a:lnTo>
                    <a:pt x="4043" y="3159"/>
                  </a:lnTo>
                  <a:lnTo>
                    <a:pt x="4037" y="3214"/>
                  </a:lnTo>
                  <a:lnTo>
                    <a:pt x="4028" y="3266"/>
                  </a:lnTo>
                  <a:lnTo>
                    <a:pt x="4017" y="3319"/>
                  </a:lnTo>
                  <a:lnTo>
                    <a:pt x="4004" y="3369"/>
                  </a:lnTo>
                  <a:lnTo>
                    <a:pt x="3988" y="3420"/>
                  </a:lnTo>
                  <a:lnTo>
                    <a:pt x="3970" y="3468"/>
                  </a:lnTo>
                  <a:lnTo>
                    <a:pt x="3949" y="3517"/>
                  </a:lnTo>
                  <a:lnTo>
                    <a:pt x="3927" y="3563"/>
                  </a:lnTo>
                  <a:lnTo>
                    <a:pt x="3901" y="3609"/>
                  </a:lnTo>
                  <a:lnTo>
                    <a:pt x="3874" y="3652"/>
                  </a:lnTo>
                  <a:lnTo>
                    <a:pt x="3845" y="3694"/>
                  </a:lnTo>
                  <a:lnTo>
                    <a:pt x="3814" y="3736"/>
                  </a:lnTo>
                  <a:lnTo>
                    <a:pt x="3781" y="3775"/>
                  </a:lnTo>
                  <a:lnTo>
                    <a:pt x="3746" y="3813"/>
                  </a:lnTo>
                  <a:lnTo>
                    <a:pt x="3710" y="3849"/>
                  </a:lnTo>
                  <a:lnTo>
                    <a:pt x="3671" y="3883"/>
                  </a:lnTo>
                  <a:lnTo>
                    <a:pt x="3632" y="3916"/>
                  </a:lnTo>
                  <a:lnTo>
                    <a:pt x="3590" y="3947"/>
                  </a:lnTo>
                  <a:lnTo>
                    <a:pt x="3547" y="3975"/>
                  </a:lnTo>
                  <a:lnTo>
                    <a:pt x="3503" y="4002"/>
                  </a:lnTo>
                  <a:lnTo>
                    <a:pt x="3458" y="4026"/>
                  </a:lnTo>
                  <a:lnTo>
                    <a:pt x="3410" y="4048"/>
                  </a:lnTo>
                  <a:lnTo>
                    <a:pt x="3362" y="4069"/>
                  </a:lnTo>
                  <a:lnTo>
                    <a:pt x="3312" y="4086"/>
                  </a:lnTo>
                  <a:lnTo>
                    <a:pt x="3262" y="4102"/>
                  </a:lnTo>
                  <a:lnTo>
                    <a:pt x="3211" y="4114"/>
                  </a:lnTo>
                  <a:lnTo>
                    <a:pt x="3158" y="4124"/>
                  </a:lnTo>
                  <a:lnTo>
                    <a:pt x="3105" y="4132"/>
                  </a:lnTo>
                  <a:lnTo>
                    <a:pt x="3050" y="4137"/>
                  </a:lnTo>
                  <a:lnTo>
                    <a:pt x="2995" y="4140"/>
                  </a:lnTo>
                  <a:lnTo>
                    <a:pt x="2940" y="4139"/>
                  </a:lnTo>
                  <a:lnTo>
                    <a:pt x="2886" y="4136"/>
                  </a:lnTo>
                  <a:lnTo>
                    <a:pt x="2833" y="4130"/>
                  </a:lnTo>
                  <a:lnTo>
                    <a:pt x="2779" y="4122"/>
                  </a:lnTo>
                  <a:lnTo>
                    <a:pt x="2728" y="4111"/>
                  </a:lnTo>
                  <a:lnTo>
                    <a:pt x="2676" y="4097"/>
                  </a:lnTo>
                  <a:lnTo>
                    <a:pt x="2626" y="4082"/>
                  </a:lnTo>
                  <a:lnTo>
                    <a:pt x="2577" y="4063"/>
                  </a:lnTo>
                  <a:lnTo>
                    <a:pt x="2529" y="4042"/>
                  </a:lnTo>
                  <a:lnTo>
                    <a:pt x="2483" y="4019"/>
                  </a:lnTo>
                  <a:lnTo>
                    <a:pt x="2437" y="3994"/>
                  </a:lnTo>
                  <a:lnTo>
                    <a:pt x="2394" y="3968"/>
                  </a:lnTo>
                  <a:lnTo>
                    <a:pt x="2352" y="3938"/>
                  </a:lnTo>
                  <a:lnTo>
                    <a:pt x="2310" y="3907"/>
                  </a:lnTo>
                  <a:lnTo>
                    <a:pt x="2271" y="3874"/>
                  </a:lnTo>
                  <a:lnTo>
                    <a:pt x="2233" y="3840"/>
                  </a:lnTo>
                  <a:lnTo>
                    <a:pt x="2197" y="3803"/>
                  </a:lnTo>
                  <a:lnTo>
                    <a:pt x="2163" y="3765"/>
                  </a:lnTo>
                  <a:lnTo>
                    <a:pt x="2130" y="3725"/>
                  </a:lnTo>
                  <a:lnTo>
                    <a:pt x="2099" y="3683"/>
                  </a:lnTo>
                  <a:lnTo>
                    <a:pt x="2071" y="3640"/>
                  </a:lnTo>
                  <a:lnTo>
                    <a:pt x="2044" y="3595"/>
                  </a:lnTo>
                  <a:lnTo>
                    <a:pt x="2020" y="3550"/>
                  </a:lnTo>
                  <a:lnTo>
                    <a:pt x="1998" y="3503"/>
                  </a:lnTo>
                  <a:lnTo>
                    <a:pt x="1977" y="3455"/>
                  </a:lnTo>
                  <a:lnTo>
                    <a:pt x="1960" y="3406"/>
                  </a:lnTo>
                  <a:lnTo>
                    <a:pt x="1945" y="3354"/>
                  </a:lnTo>
                  <a:lnTo>
                    <a:pt x="1932" y="3303"/>
                  </a:lnTo>
                  <a:lnTo>
                    <a:pt x="1922" y="3250"/>
                  </a:lnTo>
                  <a:lnTo>
                    <a:pt x="1914" y="3197"/>
                  </a:lnTo>
                  <a:lnTo>
                    <a:pt x="1909" y="3142"/>
                  </a:lnTo>
                  <a:lnTo>
                    <a:pt x="1906" y="3088"/>
                  </a:lnTo>
                  <a:lnTo>
                    <a:pt x="1907" y="3032"/>
                  </a:lnTo>
                  <a:lnTo>
                    <a:pt x="1910" y="2978"/>
                  </a:lnTo>
                  <a:lnTo>
                    <a:pt x="1916" y="2924"/>
                  </a:lnTo>
                  <a:lnTo>
                    <a:pt x="1924" y="2872"/>
                  </a:lnTo>
                  <a:lnTo>
                    <a:pt x="1935" y="2819"/>
                  </a:lnTo>
                  <a:lnTo>
                    <a:pt x="1949" y="2768"/>
                  </a:lnTo>
                  <a:lnTo>
                    <a:pt x="1965" y="2718"/>
                  </a:lnTo>
                  <a:lnTo>
                    <a:pt x="1984" y="2669"/>
                  </a:lnTo>
                  <a:lnTo>
                    <a:pt x="2004" y="2622"/>
                  </a:lnTo>
                  <a:lnTo>
                    <a:pt x="2027" y="2575"/>
                  </a:lnTo>
                  <a:lnTo>
                    <a:pt x="2052" y="2530"/>
                  </a:lnTo>
                  <a:lnTo>
                    <a:pt x="2078" y="2485"/>
                  </a:lnTo>
                  <a:lnTo>
                    <a:pt x="2108" y="2443"/>
                  </a:lnTo>
                  <a:lnTo>
                    <a:pt x="2139" y="2403"/>
                  </a:lnTo>
                  <a:lnTo>
                    <a:pt x="2172" y="2362"/>
                  </a:lnTo>
                  <a:lnTo>
                    <a:pt x="2206" y="2325"/>
                  </a:lnTo>
                  <a:lnTo>
                    <a:pt x="2244" y="2289"/>
                  </a:lnTo>
                  <a:lnTo>
                    <a:pt x="2281" y="2254"/>
                  </a:lnTo>
                  <a:lnTo>
                    <a:pt x="2321" y="2222"/>
                  </a:lnTo>
                  <a:lnTo>
                    <a:pt x="2363" y="2192"/>
                  </a:lnTo>
                  <a:lnTo>
                    <a:pt x="2406" y="2162"/>
                  </a:lnTo>
                  <a:lnTo>
                    <a:pt x="2450" y="2136"/>
                  </a:lnTo>
                  <a:lnTo>
                    <a:pt x="2496" y="2112"/>
                  </a:lnTo>
                  <a:lnTo>
                    <a:pt x="2543" y="2090"/>
                  </a:lnTo>
                  <a:lnTo>
                    <a:pt x="2592" y="2070"/>
                  </a:lnTo>
                  <a:lnTo>
                    <a:pt x="2641" y="2051"/>
                  </a:lnTo>
                  <a:lnTo>
                    <a:pt x="2691" y="2036"/>
                  </a:lnTo>
                  <a:lnTo>
                    <a:pt x="2743" y="2023"/>
                  </a:lnTo>
                  <a:lnTo>
                    <a:pt x="2795" y="2013"/>
                  </a:lnTo>
                  <a:lnTo>
                    <a:pt x="2849" y="2005"/>
                  </a:lnTo>
                  <a:lnTo>
                    <a:pt x="2903" y="2000"/>
                  </a:lnTo>
                  <a:lnTo>
                    <a:pt x="2958" y="199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5228435" y="681256"/>
              <a:ext cx="348761" cy="24911"/>
            </a:xfrm>
            <a:custGeom>
              <a:avLst/>
              <a:gdLst>
                <a:gd name="T0" fmla="*/ 193 w 5239"/>
                <a:gd name="T1" fmla="*/ 387 h 387"/>
                <a:gd name="T2" fmla="*/ 0 w 5239"/>
                <a:gd name="T3" fmla="*/ 387 h 387"/>
                <a:gd name="T4" fmla="*/ 0 w 5239"/>
                <a:gd name="T5" fmla="*/ 0 h 387"/>
                <a:gd name="T6" fmla="*/ 193 w 5239"/>
                <a:gd name="T7" fmla="*/ 0 h 387"/>
                <a:gd name="T8" fmla="*/ 193 w 5239"/>
                <a:gd name="T9" fmla="*/ 387 h 387"/>
                <a:gd name="T10" fmla="*/ 193 w 5239"/>
                <a:gd name="T11" fmla="*/ 0 h 387"/>
                <a:gd name="T12" fmla="*/ 5047 w 5239"/>
                <a:gd name="T13" fmla="*/ 0 h 387"/>
                <a:gd name="T14" fmla="*/ 5047 w 5239"/>
                <a:gd name="T15" fmla="*/ 387 h 387"/>
                <a:gd name="T16" fmla="*/ 193 w 5239"/>
                <a:gd name="T17" fmla="*/ 387 h 387"/>
                <a:gd name="T18" fmla="*/ 193 w 5239"/>
                <a:gd name="T19" fmla="*/ 0 h 387"/>
                <a:gd name="T20" fmla="*/ 5047 w 5239"/>
                <a:gd name="T21" fmla="*/ 0 h 387"/>
                <a:gd name="T22" fmla="*/ 5239 w 5239"/>
                <a:gd name="T23" fmla="*/ 0 h 387"/>
                <a:gd name="T24" fmla="*/ 5239 w 5239"/>
                <a:gd name="T25" fmla="*/ 387 h 387"/>
                <a:gd name="T26" fmla="*/ 5047 w 5239"/>
                <a:gd name="T27" fmla="*/ 387 h 387"/>
                <a:gd name="T28" fmla="*/ 5047 w 5239"/>
                <a:gd name="T29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39" h="387">
                  <a:moveTo>
                    <a:pt x="193" y="387"/>
                  </a:moveTo>
                  <a:lnTo>
                    <a:pt x="0" y="387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93" y="387"/>
                  </a:lnTo>
                  <a:close/>
                  <a:moveTo>
                    <a:pt x="193" y="0"/>
                  </a:moveTo>
                  <a:lnTo>
                    <a:pt x="5047" y="0"/>
                  </a:lnTo>
                  <a:lnTo>
                    <a:pt x="5047" y="387"/>
                  </a:lnTo>
                  <a:lnTo>
                    <a:pt x="193" y="387"/>
                  </a:lnTo>
                  <a:lnTo>
                    <a:pt x="193" y="0"/>
                  </a:lnTo>
                  <a:close/>
                  <a:moveTo>
                    <a:pt x="5047" y="0"/>
                  </a:moveTo>
                  <a:lnTo>
                    <a:pt x="5239" y="0"/>
                  </a:lnTo>
                  <a:lnTo>
                    <a:pt x="5239" y="387"/>
                  </a:lnTo>
                  <a:lnTo>
                    <a:pt x="5047" y="387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2773" y="733343"/>
              <a:ext cx="191365" cy="174380"/>
            </a:xfrm>
            <a:custGeom>
              <a:avLst/>
              <a:gdLst>
                <a:gd name="T0" fmla="*/ 109 w 2875"/>
                <a:gd name="T1" fmla="*/ 377 h 2623"/>
                <a:gd name="T2" fmla="*/ 0 w 2875"/>
                <a:gd name="T3" fmla="*/ 218 h 2623"/>
                <a:gd name="T4" fmla="*/ 316 w 2875"/>
                <a:gd name="T5" fmla="*/ 0 h 2623"/>
                <a:gd name="T6" fmla="*/ 426 w 2875"/>
                <a:gd name="T7" fmla="*/ 159 h 2623"/>
                <a:gd name="T8" fmla="*/ 109 w 2875"/>
                <a:gd name="T9" fmla="*/ 377 h 2623"/>
                <a:gd name="T10" fmla="*/ 426 w 2875"/>
                <a:gd name="T11" fmla="*/ 159 h 2623"/>
                <a:gd name="T12" fmla="*/ 1918 w 2875"/>
                <a:gd name="T13" fmla="*/ 2320 h 2623"/>
                <a:gd name="T14" fmla="*/ 1602 w 2875"/>
                <a:gd name="T15" fmla="*/ 2539 h 2623"/>
                <a:gd name="T16" fmla="*/ 109 w 2875"/>
                <a:gd name="T17" fmla="*/ 377 h 2623"/>
                <a:gd name="T18" fmla="*/ 426 w 2875"/>
                <a:gd name="T19" fmla="*/ 159 h 2623"/>
                <a:gd name="T20" fmla="*/ 1760 w 2875"/>
                <a:gd name="T21" fmla="*/ 2623 h 2623"/>
                <a:gd name="T22" fmla="*/ 1659 w 2875"/>
                <a:gd name="T23" fmla="*/ 2623 h 2623"/>
                <a:gd name="T24" fmla="*/ 1602 w 2875"/>
                <a:gd name="T25" fmla="*/ 2539 h 2623"/>
                <a:gd name="T26" fmla="*/ 1760 w 2875"/>
                <a:gd name="T27" fmla="*/ 2430 h 2623"/>
                <a:gd name="T28" fmla="*/ 1760 w 2875"/>
                <a:gd name="T29" fmla="*/ 2623 h 2623"/>
                <a:gd name="T30" fmla="*/ 1760 w 2875"/>
                <a:gd name="T31" fmla="*/ 2237 h 2623"/>
                <a:gd name="T32" fmla="*/ 2683 w 2875"/>
                <a:gd name="T33" fmla="*/ 2237 h 2623"/>
                <a:gd name="T34" fmla="*/ 2683 w 2875"/>
                <a:gd name="T35" fmla="*/ 2623 h 2623"/>
                <a:gd name="T36" fmla="*/ 1760 w 2875"/>
                <a:gd name="T37" fmla="*/ 2623 h 2623"/>
                <a:gd name="T38" fmla="*/ 1760 w 2875"/>
                <a:gd name="T39" fmla="*/ 2237 h 2623"/>
                <a:gd name="T40" fmla="*/ 2683 w 2875"/>
                <a:gd name="T41" fmla="*/ 2237 h 2623"/>
                <a:gd name="T42" fmla="*/ 2875 w 2875"/>
                <a:gd name="T43" fmla="*/ 2237 h 2623"/>
                <a:gd name="T44" fmla="*/ 2875 w 2875"/>
                <a:gd name="T45" fmla="*/ 2623 h 2623"/>
                <a:gd name="T46" fmla="*/ 2683 w 2875"/>
                <a:gd name="T47" fmla="*/ 2623 h 2623"/>
                <a:gd name="T48" fmla="*/ 2683 w 2875"/>
                <a:gd name="T49" fmla="*/ 2237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109" y="377"/>
                  </a:moveTo>
                  <a:lnTo>
                    <a:pt x="0" y="218"/>
                  </a:lnTo>
                  <a:lnTo>
                    <a:pt x="316" y="0"/>
                  </a:lnTo>
                  <a:lnTo>
                    <a:pt x="426" y="159"/>
                  </a:lnTo>
                  <a:lnTo>
                    <a:pt x="109" y="377"/>
                  </a:lnTo>
                  <a:close/>
                  <a:moveTo>
                    <a:pt x="426" y="159"/>
                  </a:moveTo>
                  <a:lnTo>
                    <a:pt x="1918" y="2320"/>
                  </a:lnTo>
                  <a:lnTo>
                    <a:pt x="1602" y="2539"/>
                  </a:lnTo>
                  <a:lnTo>
                    <a:pt x="109" y="377"/>
                  </a:lnTo>
                  <a:lnTo>
                    <a:pt x="426" y="159"/>
                  </a:lnTo>
                  <a:close/>
                  <a:moveTo>
                    <a:pt x="1760" y="2623"/>
                  </a:moveTo>
                  <a:lnTo>
                    <a:pt x="1659" y="2623"/>
                  </a:lnTo>
                  <a:lnTo>
                    <a:pt x="1602" y="2539"/>
                  </a:lnTo>
                  <a:lnTo>
                    <a:pt x="1760" y="2430"/>
                  </a:lnTo>
                  <a:lnTo>
                    <a:pt x="1760" y="2623"/>
                  </a:lnTo>
                  <a:close/>
                  <a:moveTo>
                    <a:pt x="1760" y="2237"/>
                  </a:moveTo>
                  <a:lnTo>
                    <a:pt x="2683" y="2237"/>
                  </a:lnTo>
                  <a:lnTo>
                    <a:pt x="2683" y="2623"/>
                  </a:lnTo>
                  <a:lnTo>
                    <a:pt x="1760" y="2623"/>
                  </a:lnTo>
                  <a:lnTo>
                    <a:pt x="1760" y="2237"/>
                  </a:lnTo>
                  <a:close/>
                  <a:moveTo>
                    <a:pt x="2683" y="2237"/>
                  </a:moveTo>
                  <a:lnTo>
                    <a:pt x="2875" y="2237"/>
                  </a:lnTo>
                  <a:lnTo>
                    <a:pt x="2875" y="2623"/>
                  </a:lnTo>
                  <a:lnTo>
                    <a:pt x="2683" y="2623"/>
                  </a:lnTo>
                  <a:lnTo>
                    <a:pt x="2683" y="223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6"/>
            <p:cNvSpPr>
              <a:spLocks noEditPoints="1"/>
            </p:cNvSpPr>
            <p:nvPr/>
          </p:nvSpPr>
          <p:spPr bwMode="auto">
            <a:xfrm>
              <a:off x="5222773" y="479699"/>
              <a:ext cx="191365" cy="174380"/>
            </a:xfrm>
            <a:custGeom>
              <a:avLst/>
              <a:gdLst>
                <a:gd name="T0" fmla="*/ 426 w 2875"/>
                <a:gd name="T1" fmla="*/ 2464 h 2623"/>
                <a:gd name="T2" fmla="*/ 316 w 2875"/>
                <a:gd name="T3" fmla="*/ 2623 h 2623"/>
                <a:gd name="T4" fmla="*/ 0 w 2875"/>
                <a:gd name="T5" fmla="*/ 2405 h 2623"/>
                <a:gd name="T6" fmla="*/ 109 w 2875"/>
                <a:gd name="T7" fmla="*/ 2246 h 2623"/>
                <a:gd name="T8" fmla="*/ 426 w 2875"/>
                <a:gd name="T9" fmla="*/ 2464 h 2623"/>
                <a:gd name="T10" fmla="*/ 109 w 2875"/>
                <a:gd name="T11" fmla="*/ 2246 h 2623"/>
                <a:gd name="T12" fmla="*/ 1602 w 2875"/>
                <a:gd name="T13" fmla="*/ 84 h 2623"/>
                <a:gd name="T14" fmla="*/ 1918 w 2875"/>
                <a:gd name="T15" fmla="*/ 303 h 2623"/>
                <a:gd name="T16" fmla="*/ 426 w 2875"/>
                <a:gd name="T17" fmla="*/ 2464 h 2623"/>
                <a:gd name="T18" fmla="*/ 109 w 2875"/>
                <a:gd name="T19" fmla="*/ 2246 h 2623"/>
                <a:gd name="T20" fmla="*/ 1602 w 2875"/>
                <a:gd name="T21" fmla="*/ 84 h 2623"/>
                <a:gd name="T22" fmla="*/ 1659 w 2875"/>
                <a:gd name="T23" fmla="*/ 0 h 2623"/>
                <a:gd name="T24" fmla="*/ 1760 w 2875"/>
                <a:gd name="T25" fmla="*/ 0 h 2623"/>
                <a:gd name="T26" fmla="*/ 1760 w 2875"/>
                <a:gd name="T27" fmla="*/ 193 h 2623"/>
                <a:gd name="T28" fmla="*/ 1602 w 2875"/>
                <a:gd name="T29" fmla="*/ 84 h 2623"/>
                <a:gd name="T30" fmla="*/ 1760 w 2875"/>
                <a:gd name="T31" fmla="*/ 0 h 2623"/>
                <a:gd name="T32" fmla="*/ 2683 w 2875"/>
                <a:gd name="T33" fmla="*/ 0 h 2623"/>
                <a:gd name="T34" fmla="*/ 2683 w 2875"/>
                <a:gd name="T35" fmla="*/ 386 h 2623"/>
                <a:gd name="T36" fmla="*/ 1760 w 2875"/>
                <a:gd name="T37" fmla="*/ 386 h 2623"/>
                <a:gd name="T38" fmla="*/ 1760 w 2875"/>
                <a:gd name="T39" fmla="*/ 0 h 2623"/>
                <a:gd name="T40" fmla="*/ 2683 w 2875"/>
                <a:gd name="T41" fmla="*/ 0 h 2623"/>
                <a:gd name="T42" fmla="*/ 2875 w 2875"/>
                <a:gd name="T43" fmla="*/ 0 h 2623"/>
                <a:gd name="T44" fmla="*/ 2875 w 2875"/>
                <a:gd name="T45" fmla="*/ 386 h 2623"/>
                <a:gd name="T46" fmla="*/ 2683 w 2875"/>
                <a:gd name="T47" fmla="*/ 386 h 2623"/>
                <a:gd name="T48" fmla="*/ 2683 w 2875"/>
                <a:gd name="T49" fmla="*/ 0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426" y="2464"/>
                  </a:moveTo>
                  <a:lnTo>
                    <a:pt x="316" y="2623"/>
                  </a:lnTo>
                  <a:lnTo>
                    <a:pt x="0" y="2405"/>
                  </a:lnTo>
                  <a:lnTo>
                    <a:pt x="109" y="2246"/>
                  </a:lnTo>
                  <a:lnTo>
                    <a:pt x="426" y="2464"/>
                  </a:lnTo>
                  <a:close/>
                  <a:moveTo>
                    <a:pt x="109" y="2246"/>
                  </a:moveTo>
                  <a:lnTo>
                    <a:pt x="1602" y="84"/>
                  </a:lnTo>
                  <a:lnTo>
                    <a:pt x="1918" y="303"/>
                  </a:lnTo>
                  <a:lnTo>
                    <a:pt x="426" y="2464"/>
                  </a:lnTo>
                  <a:lnTo>
                    <a:pt x="109" y="2246"/>
                  </a:lnTo>
                  <a:close/>
                  <a:moveTo>
                    <a:pt x="1602" y="84"/>
                  </a:moveTo>
                  <a:lnTo>
                    <a:pt x="1659" y="0"/>
                  </a:lnTo>
                  <a:lnTo>
                    <a:pt x="1760" y="0"/>
                  </a:lnTo>
                  <a:lnTo>
                    <a:pt x="1760" y="193"/>
                  </a:lnTo>
                  <a:lnTo>
                    <a:pt x="1602" y="84"/>
                  </a:lnTo>
                  <a:close/>
                  <a:moveTo>
                    <a:pt x="1760" y="0"/>
                  </a:moveTo>
                  <a:lnTo>
                    <a:pt x="2683" y="0"/>
                  </a:lnTo>
                  <a:lnTo>
                    <a:pt x="2683" y="386"/>
                  </a:lnTo>
                  <a:lnTo>
                    <a:pt x="1760" y="386"/>
                  </a:lnTo>
                  <a:lnTo>
                    <a:pt x="1760" y="0"/>
                  </a:lnTo>
                  <a:close/>
                  <a:moveTo>
                    <a:pt x="2683" y="0"/>
                  </a:moveTo>
                  <a:lnTo>
                    <a:pt x="2875" y="0"/>
                  </a:lnTo>
                  <a:lnTo>
                    <a:pt x="2875" y="386"/>
                  </a:lnTo>
                  <a:lnTo>
                    <a:pt x="2683" y="386"/>
                  </a:lnTo>
                  <a:lnTo>
                    <a:pt x="2683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10"/>
          <p:cNvGrpSpPr/>
          <p:nvPr/>
        </p:nvGrpSpPr>
        <p:grpSpPr>
          <a:xfrm>
            <a:off x="6108700" y="1610684"/>
            <a:ext cx="5852581" cy="1171380"/>
            <a:chOff x="4581525" y="1208013"/>
            <a:chExt cx="4389436" cy="878535"/>
          </a:xfrm>
        </p:grpSpPr>
        <p:sp>
          <p:nvSpPr>
            <p:cNvPr id="87" name="TextBox 86"/>
            <p:cNvSpPr txBox="1"/>
            <p:nvPr/>
          </p:nvSpPr>
          <p:spPr>
            <a:xfrm>
              <a:off x="4581525" y="1208013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01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5242716" y="1290176"/>
              <a:ext cx="3728245" cy="796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100" dirty="0" smtClean="0"/>
                <a:t>Увеличение сети учреждений, реализующих программы Служб ранней помощи родителям</a:t>
              </a:r>
              <a:endParaRPr lang="ru-RU" sz="2100" dirty="0"/>
            </a:p>
          </p:txBody>
        </p:sp>
      </p:grpSp>
      <p:grpSp>
        <p:nvGrpSpPr>
          <p:cNvPr id="7" name="Группа 11"/>
          <p:cNvGrpSpPr/>
          <p:nvPr/>
        </p:nvGrpSpPr>
        <p:grpSpPr>
          <a:xfrm>
            <a:off x="6108701" y="4562665"/>
            <a:ext cx="5886596" cy="861775"/>
            <a:chOff x="4581525" y="3778376"/>
            <a:chExt cx="4414947" cy="646331"/>
          </a:xfrm>
        </p:grpSpPr>
        <p:sp>
          <p:nvSpPr>
            <p:cNvPr id="99" name="TextBox 98"/>
            <p:cNvSpPr txBox="1"/>
            <p:nvPr/>
          </p:nvSpPr>
          <p:spPr>
            <a:xfrm>
              <a:off x="4581525" y="3778376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03</a:t>
              </a: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5242716" y="3791980"/>
              <a:ext cx="375375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 smtClean="0"/>
                <a:t>Совершенствование образовательной среды</a:t>
              </a:r>
              <a:endParaRPr lang="ru-RU" sz="2100" dirty="0"/>
            </a:p>
          </p:txBody>
        </p:sp>
      </p:grpSp>
      <p:grpSp>
        <p:nvGrpSpPr>
          <p:cNvPr id="8" name="Группа 9"/>
          <p:cNvGrpSpPr/>
          <p:nvPr/>
        </p:nvGrpSpPr>
        <p:grpSpPr>
          <a:xfrm>
            <a:off x="6108700" y="2790783"/>
            <a:ext cx="5966459" cy="1460430"/>
            <a:chOff x="4581525" y="2351014"/>
            <a:chExt cx="4474844" cy="1095323"/>
          </a:xfrm>
        </p:grpSpPr>
        <p:sp>
          <p:nvSpPr>
            <p:cNvPr id="98" name="TextBox 97"/>
            <p:cNvSpPr txBox="1"/>
            <p:nvPr/>
          </p:nvSpPr>
          <p:spPr>
            <a:xfrm>
              <a:off x="4581525" y="2351014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02</a:t>
              </a: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242716" y="2407591"/>
              <a:ext cx="3813653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 smtClean="0"/>
                <a:t>Обеспечение преемственности целей, задач и содержания образования, реализуемых в рамках образовательных программ разных уровней</a:t>
              </a:r>
              <a:endParaRPr lang="ru-RU" sz="2100" dirty="0"/>
            </a:p>
          </p:txBody>
        </p:sp>
      </p:grpSp>
      <p:grpSp>
        <p:nvGrpSpPr>
          <p:cNvPr id="9" name="Группа 39"/>
          <p:cNvGrpSpPr/>
          <p:nvPr/>
        </p:nvGrpSpPr>
        <p:grpSpPr>
          <a:xfrm>
            <a:off x="6108701" y="5440155"/>
            <a:ext cx="5886596" cy="861775"/>
            <a:chOff x="4581525" y="3555176"/>
            <a:chExt cx="4414947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4581525" y="3555176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04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242716" y="3633580"/>
              <a:ext cx="375375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 smtClean="0"/>
                <a:t>Повышение квалификации педагогов, работающих с детьми до трех лет</a:t>
              </a:r>
              <a:endParaRPr lang="ru-RU" sz="2100" dirty="0"/>
            </a:p>
          </p:txBody>
        </p:sp>
      </p:grpSp>
      <p:cxnSp>
        <p:nvCxnSpPr>
          <p:cNvPr id="36" name="Прямая соединительная линия 3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8783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7"/>
          <a:stretch/>
        </p:blipFill>
        <p:spPr>
          <a:xfrm>
            <a:off x="0" y="0"/>
            <a:ext cx="12192000" cy="3628365"/>
          </a:xfrm>
          <a:prstGeom prst="rect">
            <a:avLst/>
          </a:prstGeom>
        </p:spPr>
      </p:pic>
      <p:pic>
        <p:nvPicPr>
          <p:cNvPr id="14" name="Shape 10"/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4294444" y="-1034108"/>
            <a:ext cx="3603109" cy="12192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-1" y="3248933"/>
            <a:ext cx="121920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278833" y="5072933"/>
            <a:ext cx="364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75277" y="4447094"/>
            <a:ext cx="48968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современная инфраструктура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дошкольного детства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8950" y="2457823"/>
            <a:ext cx="8091632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300" dirty="0">
                <a:solidFill>
                  <a:schemeClr val="bg1"/>
                </a:solidFill>
              </a:rPr>
              <a:t>КОНКУРЕНТНЫЕ ПРЕИМУЩЕСТВА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42612" y="881670"/>
            <a:ext cx="2323707" cy="135421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/>
            <a:r>
              <a:rPr lang="ru-RU" sz="8000" b="1" dirty="0">
                <a:solidFill>
                  <a:srgbClr val="00CC9C"/>
                </a:solidFill>
              </a:rPr>
              <a:t>2024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1104698" y="4221787"/>
            <a:ext cx="3035877" cy="1338327"/>
            <a:chOff x="4247998" y="2651990"/>
            <a:chExt cx="2276908" cy="1003745"/>
          </a:xfrm>
        </p:grpSpPr>
        <p:sp>
          <p:nvSpPr>
            <p:cNvPr id="44" name="Шестиугольник 43"/>
            <p:cNvSpPr/>
            <p:nvPr/>
          </p:nvSpPr>
          <p:spPr>
            <a:xfrm rot="1800000">
              <a:off x="4247998" y="2874552"/>
              <a:ext cx="648000" cy="55862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FFC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4" name="Группа 50"/>
            <p:cNvGrpSpPr/>
            <p:nvPr/>
          </p:nvGrpSpPr>
          <p:grpSpPr>
            <a:xfrm rot="1800000">
              <a:off x="5360561" y="2651990"/>
              <a:ext cx="1164345" cy="1003745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52" name="Шестиугольник 51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53" name="Шестиугольник 52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99547" y="2918677"/>
              <a:ext cx="29479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3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4846320" y="3149509"/>
              <a:ext cx="594000" cy="4353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779" y="4405349"/>
            <a:ext cx="1196821" cy="897616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НАПРАВЛЕНИЕ </a:t>
            </a:r>
            <a:r>
              <a:rPr lang="en-US" sz="1300" dirty="0">
                <a:solidFill>
                  <a:schemeClr val="bg1"/>
                </a:solidFill>
              </a:rPr>
              <a:t>3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210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761110" y="712095"/>
            <a:ext cx="6867663" cy="542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8840173" y="4138139"/>
            <a:ext cx="3376083" cy="2443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5424276" y="4138139"/>
            <a:ext cx="3376083" cy="2443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2008377" y="4138139"/>
            <a:ext cx="3376083" cy="24432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4720" y="112172"/>
            <a:ext cx="5136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200" y="2032611"/>
            <a:ext cx="601980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/>
              <a:t>Повышение эффективности</a:t>
            </a:r>
            <a:br>
              <a:rPr lang="ru-RU" sz="2400" dirty="0"/>
            </a:br>
            <a:r>
              <a:rPr lang="ru-RU" sz="2400" dirty="0"/>
              <a:t>системы выявления, поддержки</a:t>
            </a:r>
            <a:br>
              <a:rPr lang="ru-RU" sz="2400" dirty="0"/>
            </a:br>
            <a:r>
              <a:rPr lang="ru-RU" sz="2400" dirty="0"/>
              <a:t>и развития способностей и талантов</a:t>
            </a:r>
            <a:br>
              <a:rPr lang="ru-RU" sz="2400" dirty="0"/>
            </a:br>
            <a:r>
              <a:rPr lang="ru-RU" sz="2400" dirty="0"/>
              <a:t>у </a:t>
            </a:r>
            <a:r>
              <a:rPr lang="ru-RU" sz="2400" dirty="0" smtClean="0"/>
              <a:t>детей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2992" y="3126078"/>
            <a:ext cx="662996" cy="3295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01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02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03</a:t>
            </a:r>
          </a:p>
          <a:p>
            <a:pPr algn="ctr">
              <a:spcAft>
                <a:spcPts val="1333"/>
              </a:spcAft>
            </a:pPr>
            <a:r>
              <a:rPr lang="ru-RU" sz="3200" b="1" dirty="0" smtClean="0">
                <a:solidFill>
                  <a:srgbClr val="00CC9C"/>
                </a:solidFill>
              </a:rPr>
              <a:t>04</a:t>
            </a:r>
            <a:endParaRPr lang="ru-RU" sz="3200" b="1" dirty="0">
              <a:solidFill>
                <a:srgbClr val="00CC9C"/>
              </a:solidFill>
            </a:endParaRPr>
          </a:p>
          <a:p>
            <a:pPr algn="ctr">
              <a:spcAft>
                <a:spcPts val="1333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05</a:t>
            </a:r>
          </a:p>
          <a:p>
            <a:pPr algn="ctr">
              <a:spcAft>
                <a:spcPts val="1333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06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668" y="4711871"/>
            <a:ext cx="192000" cy="57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276579" y="642505"/>
            <a:ext cx="192000" cy="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342229" y="642505"/>
            <a:ext cx="7849772" cy="768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5980201" y="636657"/>
            <a:ext cx="3697481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/>
              <a:t>НАПРАВЛЕНИЕ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247226" y="-8596"/>
            <a:ext cx="869784" cy="160043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9600" b="1" dirty="0" smtClean="0"/>
              <a:t>4</a:t>
            </a:r>
            <a:endParaRPr lang="ru-RU" sz="9600" b="1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 flipV="1">
            <a:off x="1417417" y="4471731"/>
            <a:ext cx="0" cy="1056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2151004" y="4237845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66902" y="4237845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82800" y="4237845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8" y="381001"/>
            <a:ext cx="1864913" cy="1864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9590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0" y="0"/>
            <a:ext cx="12192000" cy="6736171"/>
            <a:chOff x="-4055" y="0"/>
            <a:chExt cx="7887798" cy="5052128"/>
          </a:xfrm>
        </p:grpSpPr>
        <p:pic>
          <p:nvPicPr>
            <p:cNvPr id="11" name="Shape 10"/>
            <p:cNvPicPr preferRelativeResize="0"/>
            <p:nvPr/>
          </p:nvPicPr>
          <p:blipFill rotWithShape="1">
            <a:blip r:embed="rId2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3399" r="14838"/>
            <a:stretch/>
          </p:blipFill>
          <p:spPr>
            <a:xfrm rot="5400000">
              <a:off x="3446644" y="-3450699"/>
              <a:ext cx="986400" cy="7887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78540" y="2901599"/>
              <a:ext cx="3852000" cy="2150529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76517" y="1276801"/>
          <a:ext cx="5815484" cy="532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934637" y="1200000"/>
          <a:ext cx="5836023" cy="5120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25738" y="271820"/>
            <a:ext cx="8532653" cy="76943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Программы по направленностям:</a:t>
            </a:r>
            <a:endParaRPr lang="ru-RU" sz="4400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0"/>
          <p:cNvPicPr preferRelativeResize="0"/>
          <p:nvPr/>
        </p:nvPicPr>
        <p:blipFill rotWithShape="1">
          <a:blip r:embed="rId2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399" r="14838"/>
          <a:stretch/>
        </p:blipFill>
        <p:spPr>
          <a:xfrm rot="5400000">
            <a:off x="5438400" y="-5438400"/>
            <a:ext cx="13152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17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Достижения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0404604"/>
              </p:ext>
            </p:extLst>
          </p:nvPr>
        </p:nvGraphicFramePr>
        <p:xfrm>
          <a:off x="519954" y="1461247"/>
          <a:ext cx="5585012" cy="4921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835054875"/>
              </p:ext>
            </p:extLst>
          </p:nvPr>
        </p:nvGraphicFramePr>
        <p:xfrm>
          <a:off x="6230470" y="1497106"/>
          <a:ext cx="5495367" cy="475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051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/>
          <p:cNvSpPr/>
          <p:nvPr/>
        </p:nvSpPr>
        <p:spPr>
          <a:xfrm>
            <a:off x="-12004" y="-9661"/>
            <a:ext cx="2586976" cy="105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73264" y="5801033"/>
            <a:ext cx="2418736" cy="105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pic>
        <p:nvPicPr>
          <p:cNvPr id="61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1521617" y="1472600"/>
            <a:ext cx="6867663" cy="3903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424034" y="2416048"/>
            <a:ext cx="8557260" cy="9438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5300" dirty="0" smtClean="0"/>
              <a:t> </a:t>
            </a:r>
            <a:endParaRPr lang="ru-RU" sz="5300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123921" y="97825"/>
            <a:ext cx="3587467" cy="6652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graphicFrame>
        <p:nvGraphicFramePr>
          <p:cNvPr id="81" name="Таблица 80"/>
          <p:cNvGraphicFramePr>
            <a:graphicFrameLocks noGrp="1"/>
          </p:cNvGraphicFramePr>
          <p:nvPr/>
        </p:nvGraphicFramePr>
        <p:xfrm>
          <a:off x="4034118" y="233083"/>
          <a:ext cx="7853082" cy="6439590"/>
        </p:xfrm>
        <a:graphic>
          <a:graphicData uri="http://schemas.openxmlformats.org/drawingml/2006/table">
            <a:tbl>
              <a:tblPr/>
              <a:tblGrid>
                <a:gridCol w="1785172"/>
                <a:gridCol w="6067910"/>
              </a:tblGrid>
              <a:tr h="39878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хореография</a:t>
                      </a:r>
                    </a:p>
                  </a:txBody>
                  <a:tcPr marL="90968" marR="90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Образцовый хореографический ансамбль «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Данс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класс», руководитель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Татьяна Аркадьевна </a:t>
                      </a: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Вигандт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;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Постановщик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Абакумова Ирина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Дмитриевна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Иванова Алина Валерьевна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преподаватель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хореографии;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Яхонова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Надежда Анатольевна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- руководитель детской хореографической студии «Грация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»;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Барташова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Елена Юрьевна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- руководитель детской хореографической студии «Детство» МОБУ Дом детского творчества.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0968" marR="90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изобразительное искусство</a:t>
                      </a:r>
                    </a:p>
                  </a:txBody>
                  <a:tcPr marL="90968" marR="90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Крашенинина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Оксана Владимировна -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руководитель детской   студии «Первоцвет» МОБУ Дом детского творчества.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0968" marR="90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спорт</a:t>
                      </a:r>
                    </a:p>
                  </a:txBody>
                  <a:tcPr marL="90968" marR="90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Киреева Ольга Владимировна 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- тренер-преподаватель по лёгкой атлетике;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Налетов Сергей Леонидович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 – тренер-преподаватель по прыжкам на батуте и акробатике  МБУ ДО ДЮСШ.</a:t>
                      </a:r>
                    </a:p>
                  </a:txBody>
                  <a:tcPr marL="90968" marR="909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7576" y="143435"/>
            <a:ext cx="35769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dirty="0" smtClean="0">
                <a:solidFill>
                  <a:schemeClr val="bg1"/>
                </a:solidFill>
              </a:rPr>
              <a:t>ОСНОВНЫЕ ДОСТИЖЕНИЯ В ОБЛАСТИ ДОПОЛНИТЕЛЬНОГО ОБРАЗОВАНИЯ</a:t>
            </a:r>
            <a:endParaRPr lang="ru-RU" sz="29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942730" y="1093694"/>
            <a:ext cx="1703294" cy="0"/>
          </a:xfrm>
          <a:prstGeom prst="line">
            <a:avLst/>
          </a:prstGeom>
          <a:ln w="38100">
            <a:solidFill>
              <a:srgbClr val="607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942730" y="1703294"/>
            <a:ext cx="1703294" cy="0"/>
          </a:xfrm>
          <a:prstGeom prst="line">
            <a:avLst/>
          </a:prstGeom>
          <a:ln w="38100">
            <a:solidFill>
              <a:srgbClr val="607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969624" y="2241176"/>
            <a:ext cx="1703294" cy="0"/>
          </a:xfrm>
          <a:prstGeom prst="line">
            <a:avLst/>
          </a:prstGeom>
          <a:ln w="38100">
            <a:solidFill>
              <a:srgbClr val="607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933765" y="3110753"/>
            <a:ext cx="1703294" cy="0"/>
          </a:xfrm>
          <a:prstGeom prst="line">
            <a:avLst/>
          </a:prstGeom>
          <a:ln w="38100">
            <a:solidFill>
              <a:srgbClr val="607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906871" y="5827059"/>
            <a:ext cx="1703294" cy="0"/>
          </a:xfrm>
          <a:prstGeom prst="line">
            <a:avLst/>
          </a:prstGeom>
          <a:ln w="38100">
            <a:solidFill>
              <a:srgbClr val="607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3" y="2936606"/>
            <a:ext cx="3441455" cy="19850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473674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rofile\Desktop\Августовский педсовет 2018\Картинки\1402241772-0155594-www.nevseoboi.com.u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893" b="13704"/>
          <a:stretch/>
        </p:blipFill>
        <p:spPr bwMode="auto">
          <a:xfrm>
            <a:off x="-5856" y="1"/>
            <a:ext cx="12197856" cy="4980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15426044" y="6120363"/>
            <a:ext cx="1030857" cy="365125"/>
          </a:xfrm>
        </p:spPr>
        <p:txBody>
          <a:bodyPr/>
          <a:lstStyle/>
          <a:p>
            <a:pPr algn="r">
              <a:buSzPct val="25000"/>
            </a:pPr>
            <a:fld id="{00000000-1234-1234-1234-123412341234}" type="slidenum">
              <a:rPr lang="ru-RU" sz="1600" smtClean="0"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ru-RU" sz="1600" dirty="0"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1056" y="5595975"/>
            <a:ext cx="3670945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ru-RU" sz="2700" dirty="0"/>
              <a:t>конкурентные преимущества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769" y="189733"/>
            <a:ext cx="6566831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chemeClr val="bg1"/>
                </a:solidFill>
              </a:rPr>
              <a:t>СТРУКТУРА ДОКЛАДА</a:t>
            </a:r>
            <a:endParaRPr lang="ru-RU" sz="37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618" y="5595975"/>
            <a:ext cx="2298700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700" dirty="0"/>
              <a:t>имеющиеся</a:t>
            </a:r>
            <a:br>
              <a:rPr lang="ru-RU" sz="2700" dirty="0"/>
            </a:br>
            <a:r>
              <a:rPr lang="ru-RU" sz="2700" dirty="0"/>
              <a:t>заделы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02635" y="5595975"/>
            <a:ext cx="1913773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ru-RU" sz="2700" dirty="0"/>
              <a:t>проблемы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56124" y="5595975"/>
            <a:ext cx="2324348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700" dirty="0"/>
              <a:t>цели и задачи</a:t>
            </a:r>
            <a:endParaRPr lang="ru-RU" sz="1600" dirty="0"/>
          </a:p>
        </p:txBody>
      </p:sp>
      <p:grpSp>
        <p:nvGrpSpPr>
          <p:cNvPr id="4" name="Группа 38"/>
          <p:cNvGrpSpPr/>
          <p:nvPr/>
        </p:nvGrpSpPr>
        <p:grpSpPr>
          <a:xfrm>
            <a:off x="505553" y="4277122"/>
            <a:ext cx="1384612" cy="1193633"/>
            <a:chOff x="-1308528" y="894148"/>
            <a:chExt cx="849099" cy="731983"/>
          </a:xfrm>
        </p:grpSpPr>
        <p:grpSp>
          <p:nvGrpSpPr>
            <p:cNvPr id="5" name="Группа 9"/>
            <p:cNvGrpSpPr>
              <a:grpSpLocks noChangeAspect="1"/>
            </p:cNvGrpSpPr>
            <p:nvPr/>
          </p:nvGrpSpPr>
          <p:grpSpPr>
            <a:xfrm rot="1800000">
              <a:off x="-1308528" y="894148"/>
              <a:ext cx="849099" cy="731983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12" name="Шестиугольник 11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3" name="Шестиугольник 12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-1215744" y="1042233"/>
              <a:ext cx="661706" cy="40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7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7" name="Группа 41"/>
          <p:cNvGrpSpPr/>
          <p:nvPr/>
        </p:nvGrpSpPr>
        <p:grpSpPr>
          <a:xfrm>
            <a:off x="3541471" y="4277122"/>
            <a:ext cx="1384612" cy="1193633"/>
            <a:chOff x="-1308528" y="894148"/>
            <a:chExt cx="849099" cy="731983"/>
          </a:xfrm>
        </p:grpSpPr>
        <p:grpSp>
          <p:nvGrpSpPr>
            <p:cNvPr id="8" name="Группа 42"/>
            <p:cNvGrpSpPr>
              <a:grpSpLocks noChangeAspect="1"/>
            </p:cNvGrpSpPr>
            <p:nvPr/>
          </p:nvGrpSpPr>
          <p:grpSpPr>
            <a:xfrm rot="1800000">
              <a:off x="-1308528" y="894148"/>
              <a:ext cx="849099" cy="731983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45" name="Шестиугольник 44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607492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46" name="Шестиугольник 45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-1215744" y="1042233"/>
              <a:ext cx="661706" cy="40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7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9" name="Группа 46"/>
          <p:cNvGrpSpPr/>
          <p:nvPr/>
        </p:nvGrpSpPr>
        <p:grpSpPr>
          <a:xfrm>
            <a:off x="6577390" y="4277122"/>
            <a:ext cx="1384612" cy="1193633"/>
            <a:chOff x="-1308528" y="894148"/>
            <a:chExt cx="849099" cy="731983"/>
          </a:xfrm>
        </p:grpSpPr>
        <p:grpSp>
          <p:nvGrpSpPr>
            <p:cNvPr id="10" name="Группа 47"/>
            <p:cNvGrpSpPr>
              <a:grpSpLocks noChangeAspect="1"/>
            </p:cNvGrpSpPr>
            <p:nvPr/>
          </p:nvGrpSpPr>
          <p:grpSpPr>
            <a:xfrm rot="1800000">
              <a:off x="-1308528" y="894148"/>
              <a:ext cx="849099" cy="731983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50" name="Шестиугольник 49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607492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51" name="Шестиугольник 50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-1215744" y="1042233"/>
              <a:ext cx="661706" cy="40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7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11" name="Группа 51"/>
          <p:cNvGrpSpPr/>
          <p:nvPr/>
        </p:nvGrpSpPr>
        <p:grpSpPr>
          <a:xfrm>
            <a:off x="9613310" y="4277122"/>
            <a:ext cx="1384612" cy="1193633"/>
            <a:chOff x="-1308528" y="894148"/>
            <a:chExt cx="849099" cy="731983"/>
          </a:xfrm>
        </p:grpSpPr>
        <p:grpSp>
          <p:nvGrpSpPr>
            <p:cNvPr id="14" name="Группа 52"/>
            <p:cNvGrpSpPr>
              <a:grpSpLocks noChangeAspect="1"/>
            </p:cNvGrpSpPr>
            <p:nvPr/>
          </p:nvGrpSpPr>
          <p:grpSpPr>
            <a:xfrm rot="1800000">
              <a:off x="-1308528" y="894148"/>
              <a:ext cx="849099" cy="731983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55" name="Шестиугольник 54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56" name="Шестиугольник 55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-1215744" y="1042233"/>
              <a:ext cx="661706" cy="40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7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cxnSp>
        <p:nvCxnSpPr>
          <p:cNvPr id="57" name="Прямая соединительная линия 56"/>
          <p:cNvCxnSpPr/>
          <p:nvPr/>
        </p:nvCxnSpPr>
        <p:spPr>
          <a:xfrm rot="5400000" flipV="1">
            <a:off x="2686051" y="4685692"/>
            <a:ext cx="0" cy="105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 flipV="1">
            <a:off x="5815651" y="4685692"/>
            <a:ext cx="0" cy="105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5400000" flipV="1">
            <a:off x="8945251" y="4685692"/>
            <a:ext cx="0" cy="1056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65603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36" y="36126"/>
            <a:ext cx="121993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 smtClean="0">
                <a:solidFill>
                  <a:srgbClr val="607492"/>
                </a:solidFill>
              </a:rPr>
              <a:t>ВСЕРОССИЙСКАЯ ОЛИМПИАДА ШКОЛЬНИКОВ</a:t>
            </a:r>
            <a:endParaRPr lang="ru-RU" sz="3200" dirty="0">
              <a:solidFill>
                <a:srgbClr val="607492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8364540"/>
              </p:ext>
            </p:extLst>
          </p:nvPr>
        </p:nvGraphicFramePr>
        <p:xfrm>
          <a:off x="193967" y="4246653"/>
          <a:ext cx="11484889" cy="2235200"/>
        </p:xfrm>
        <a:graphic>
          <a:graphicData uri="http://schemas.openxmlformats.org/drawingml/2006/table">
            <a:tbl>
              <a:tblPr firstRow="1" bandRow="1"/>
              <a:tblGrid>
                <a:gridCol w="4355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39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9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количество участников</a:t>
                      </a:r>
                      <a:endParaRPr lang="ru-RU" sz="21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2019/2020 </a:t>
                      </a:r>
                      <a:r>
                        <a:rPr lang="ru-RU" sz="2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уч. год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2020/2021 </a:t>
                      </a:r>
                      <a:r>
                        <a:rPr lang="ru-RU" sz="2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уч. год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Школьный</a:t>
                      </a:r>
                      <a:r>
                        <a:rPr lang="ru-RU" sz="2100" b="0" i="0" u="none" strike="noStrike" cap="none" baseline="0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этап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4422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4695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Муниципальный этап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1104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832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Региональный этап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55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Всероссийский этап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lang="ru-RU" sz="21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17419"/>
            <a:ext cx="12192000" cy="32806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0000" y="1094375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071" y="188637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4077" y="2755273"/>
            <a:ext cx="1225452" cy="11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021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399" r="14838"/>
          <a:stretch/>
        </p:blipFill>
        <p:spPr>
          <a:xfrm rot="5400000">
            <a:off x="5438400" y="-5438400"/>
            <a:ext cx="13152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0867" y="144648"/>
            <a:ext cx="12031133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Победители регионального этапа </a:t>
            </a:r>
            <a:r>
              <a:rPr lang="ru-RU" sz="4400" dirty="0" err="1" smtClean="0">
                <a:solidFill>
                  <a:schemeClr val="bg1"/>
                </a:solidFill>
              </a:rPr>
              <a:t>ВсОШ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3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0167365" y="4893970"/>
            <a:ext cx="1132367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детей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6498845" y="2488172"/>
            <a:ext cx="2496000" cy="187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499311" y="4762885"/>
            <a:ext cx="2496000" cy="187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2050" name="Picture 2" descr="C:\Users\user\Desktop\программа августовский пед. совет\2019-10-23-vsosh-inf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1786" y="3757010"/>
            <a:ext cx="3844192" cy="2562795"/>
          </a:xfrm>
          <a:prstGeom prst="rect">
            <a:avLst/>
          </a:prstGeom>
          <a:noFill/>
        </p:spPr>
      </p:pic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2934736" y="1657350"/>
          <a:ext cx="8373729" cy="4048969"/>
        </p:xfrm>
        <a:graphic>
          <a:graphicData uri="http://schemas.openxmlformats.org/drawingml/2006/table">
            <a:tbl>
              <a:tblPr/>
              <a:tblGrid>
                <a:gridCol w="2791243"/>
                <a:gridCol w="2791243"/>
                <a:gridCol w="2791243"/>
              </a:tblGrid>
              <a:tr h="924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Аликова Дарья 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МОБУ «СОШ №12» 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ПОБЕДИТЕЛЬ </a:t>
                      </a:r>
                      <a:r>
                        <a:rPr lang="ru-RU" sz="2000" i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 физической культуре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Токарев Александр 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МОБУ «СОШ №12»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ПРИЗЕР</a:t>
                      </a:r>
                      <a:r>
                        <a:rPr lang="ru-RU" sz="2000" i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по истории</a:t>
                      </a: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Прокопьев Александр 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МОБУ «СОШ №16»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ПРИЗЕР</a:t>
                      </a: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 экологии 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Кушнер Эмиль 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МОБУ «СОШ№6»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ПРИЗЕР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 географии 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9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Иванова Арина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МАОУ «Гимназия №1»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ПРИЗЕР</a:t>
                      </a: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 МХК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4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Баринов Никита 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МОБУ «СОШ №6»</a:t>
                      </a: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ПРИЗЕР</a:t>
                      </a:r>
                      <a:r>
                        <a:rPr lang="ru-RU" sz="20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 английскому языку</a:t>
                      </a:r>
                      <a:endParaRPr lang="ru-RU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93949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-9663"/>
            <a:ext cx="4826643" cy="6867663"/>
            <a:chOff x="-29517" y="-7245"/>
            <a:chExt cx="4068116" cy="5150747"/>
          </a:xfrm>
        </p:grpSpPr>
        <p:pic>
          <p:nvPicPr>
            <p:cNvPr id="25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867" y="144648"/>
            <a:ext cx="4573179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38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Школьники, достижения которых внесены в ГИР (государственный информационный реестр).</a:t>
            </a:r>
            <a:endParaRPr lang="ru-RU" sz="3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498845" y="216891"/>
            <a:ext cx="2496000" cy="187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8364540"/>
              </p:ext>
            </p:extLst>
          </p:nvPr>
        </p:nvGraphicFramePr>
        <p:xfrm>
          <a:off x="4962738" y="325663"/>
          <a:ext cx="6866590" cy="6370291"/>
        </p:xfrm>
        <a:graphic>
          <a:graphicData uri="http://schemas.openxmlformats.org/drawingml/2006/table">
            <a:tbl>
              <a:tblPr firstRow="1" bandRow="1"/>
              <a:tblGrid>
                <a:gridCol w="37408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5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43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ФИО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Образовательное учреждение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Абросимова Анна Александровна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МАОУ "ГИМНАЗИЯ № 1"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Аликова Дарья Николаевна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12"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Баринов Никита Александрович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"РУССКАЯ ШКОЛА"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Басалаева София Ярославовна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МАОУ "ГИМНАЗИЯ № 1"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Борисенков Роман Дмитриевич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МАОУ "ГИМНАЗИЯ № 1"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Воробьев Максим Андреевич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"РУССКАЯ ШКОЛА"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Захарова Анастасия Николаевна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"ЛИЦЕЙ № 7"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Иванова Арина Денисовна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МАОУ "ГИМНАЗИЯ № 1"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Киселева Улита Сергеевна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9"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Крейс Софья Андреевна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12"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Леус Надежда Дмитриевна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16"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Лисин Роман Сергеевич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МАОУ "ГИМНАЗИЯ № 1"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Марченко Дарья Владимировна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МАОУ "ГИМНАЗИЯ № 1"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Прокопьев Александр Валерьевич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16"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Ровных Вадим Евгеньевич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12"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Сарана Юлия Алексеевна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12"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Токарев Александр Максимович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МОБУ "СОШ № 12"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93949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740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8963" y="123703"/>
            <a:ext cx="11874075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601" y="3139493"/>
            <a:ext cx="11971346" cy="59503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100" dirty="0" smtClean="0"/>
              <a:t>НАУЧНО-ТЕХНИЧЕСКИЙ ПОТЕНЦИАЛ СИБИРИ</a:t>
            </a:r>
            <a:endParaRPr lang="ru-RU" sz="31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51" y="1829545"/>
            <a:ext cx="1174157" cy="1174157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2963" y="78774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381965" y="3713019"/>
          <a:ext cx="11458936" cy="2953999"/>
        </p:xfrm>
        <a:graphic>
          <a:graphicData uri="http://schemas.openxmlformats.org/drawingml/2006/table">
            <a:tbl>
              <a:tblPr/>
              <a:tblGrid>
                <a:gridCol w="2119188"/>
                <a:gridCol w="2568154"/>
                <a:gridCol w="2993055"/>
                <a:gridCol w="3778539"/>
              </a:tblGrid>
              <a:tr h="84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Обществознание 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+mn-lt"/>
                        </a:rPr>
                        <a:t>Иванченко Леонид</a:t>
                      </a:r>
                      <a:r>
                        <a:rPr lang="ru-RU" sz="2000" dirty="0">
                          <a:latin typeface="+mn-lt"/>
                        </a:rPr>
                        <a:t/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ru-RU" sz="2000" dirty="0">
                          <a:latin typeface="+mn-lt"/>
                        </a:rPr>
                        <a:t>Дмитриевич 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МОБУ «СОШ № 9» 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+mn-lt"/>
                        </a:rPr>
                        <a:t>Руководитель</a:t>
                      </a:r>
                      <a:r>
                        <a:rPr lang="ru-RU" sz="2000" dirty="0">
                          <a:latin typeface="+mn-lt"/>
                        </a:rPr>
                        <a:t>: </a:t>
                      </a:r>
                      <a:r>
                        <a:rPr lang="ru-RU" sz="2000" dirty="0" err="1">
                          <a:latin typeface="+mn-lt"/>
                        </a:rPr>
                        <a:t>Егонская</a:t>
                      </a:r>
                      <a:r>
                        <a:rPr lang="ru-RU" sz="2000" dirty="0">
                          <a:latin typeface="+mn-lt"/>
                        </a:rPr>
                        <a:t> Татьяна Евгеньевна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Экономика 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</a:rPr>
                        <a:t>Банялис</a:t>
                      </a:r>
                      <a:r>
                        <a:rPr lang="ru-RU" sz="2000" dirty="0">
                          <a:latin typeface="+mn-lt"/>
                        </a:rPr>
                        <a:t> Елена Михайловна 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МАОУ «Гимназия №1»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Р</a:t>
                      </a:r>
                      <a:r>
                        <a:rPr lang="ru-RU" sz="2000" dirty="0" smtClean="0">
                          <a:latin typeface="+mn-lt"/>
                        </a:rPr>
                        <a:t>уководитель</a:t>
                      </a:r>
                      <a:r>
                        <a:rPr lang="ru-RU" sz="2000" dirty="0">
                          <a:latin typeface="+mn-lt"/>
                        </a:rPr>
                        <a:t>: Павлова Елена </a:t>
                      </a:r>
                      <a:r>
                        <a:rPr lang="ru-RU" sz="2000" dirty="0" err="1">
                          <a:latin typeface="+mn-lt"/>
                        </a:rPr>
                        <a:t>Иозасовна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59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</a:rPr>
                        <a:t>Литература 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</a:rPr>
                        <a:t>Турчина</a:t>
                      </a:r>
                      <a:r>
                        <a:rPr lang="ru-RU" sz="2000" dirty="0">
                          <a:latin typeface="+mn-lt"/>
                        </a:rPr>
                        <a:t> Ангелина</a:t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ru-RU" sz="2000" dirty="0">
                          <a:latin typeface="+mn-lt"/>
                        </a:rPr>
                        <a:t>Эдуардовна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МОБУ СОШ №6 «Русская</a:t>
                      </a:r>
                      <a:br>
                        <a:rPr lang="ru-RU" sz="2000" dirty="0">
                          <a:latin typeface="+mn-lt"/>
                        </a:rPr>
                      </a:br>
                      <a:r>
                        <a:rPr lang="ru-RU" sz="2000" dirty="0">
                          <a:latin typeface="+mn-lt"/>
                        </a:rPr>
                        <a:t>школа»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</a:rPr>
                        <a:t>Руководитель: Макеева Лариса Анатольевна</a:t>
                      </a:r>
                    </a:p>
                  </a:txBody>
                  <a:tcPr marL="85060" marR="850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08254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4" r="20027" b="3708"/>
          <a:stretch/>
        </p:blipFill>
        <p:spPr>
          <a:xfrm>
            <a:off x="-25768" y="1"/>
            <a:ext cx="612176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768" y="1"/>
            <a:ext cx="6121769" cy="6858001"/>
          </a:xfrm>
          <a:prstGeom prst="rect">
            <a:avLst/>
          </a:prstGeom>
          <a:solidFill>
            <a:srgbClr val="60749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43373" y="1850364"/>
            <a:ext cx="5752628" cy="37087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700" dirty="0">
                <a:solidFill>
                  <a:schemeClr val="bg1"/>
                </a:solidFill>
              </a:rPr>
              <a:t>ОБЕСПЕЧЕНИЕ УСЛОВИЙ</a:t>
            </a:r>
            <a:br>
              <a:rPr lang="ru-RU" sz="2700" dirty="0">
                <a:solidFill>
                  <a:schemeClr val="bg1"/>
                </a:solidFill>
              </a:rPr>
            </a:br>
            <a:r>
              <a:rPr lang="ru-RU" sz="2700" dirty="0">
                <a:solidFill>
                  <a:schemeClr val="bg1"/>
                </a:solidFill>
              </a:rPr>
              <a:t>ДЛЯ ФОРМИРОВАНИЯ ИНДИВИДУАЛЬНОЙ ОБРАЗОВАТЕЛЬНОЙ ТРАЕКТОРИИ</a:t>
            </a:r>
          </a:p>
          <a:p>
            <a:pPr marL="241294"/>
            <a:r>
              <a:rPr lang="ru-RU" sz="2400" dirty="0">
                <a:solidFill>
                  <a:schemeClr val="bg1"/>
                </a:solidFill>
              </a:rPr>
              <a:t>ребенка с различными образовательными потребностями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в рамках эффективной системы взаимодействия всех заинтересованных субъектов </a:t>
            </a:r>
          </a:p>
        </p:txBody>
      </p:sp>
      <p:pic>
        <p:nvPicPr>
          <p:cNvPr id="7189" name="Рисунок 7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58" y="570811"/>
            <a:ext cx="911676" cy="911676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515296" y="1626505"/>
            <a:ext cx="27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60107" y="654337"/>
            <a:ext cx="1491684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/>
                </a:solidFill>
              </a:rPr>
              <a:t>ЦЕЛЬ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36" y="26067"/>
            <a:ext cx="1493351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9600" dirty="0" smtClean="0">
                <a:solidFill>
                  <a:srgbClr val="607492"/>
                </a:solidFill>
              </a:rPr>
              <a:t>04</a:t>
            </a:r>
            <a:endParaRPr lang="ru-RU" sz="9600" dirty="0">
              <a:solidFill>
                <a:srgbClr val="607492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25036" y="1999635"/>
            <a:ext cx="192000" cy="18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rot="5400000" flipV="1">
            <a:off x="4812761" y="5470724"/>
            <a:ext cx="0" cy="2112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075785" y="706875"/>
            <a:ext cx="2122755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rgbClr val="607492"/>
                </a:solidFill>
              </a:rPr>
              <a:t>ЗАДАЧИ</a:t>
            </a:r>
          </a:p>
        </p:txBody>
      </p:sp>
      <p:grpSp>
        <p:nvGrpSpPr>
          <p:cNvPr id="2" name="Группа 76"/>
          <p:cNvGrpSpPr/>
          <p:nvPr/>
        </p:nvGrpSpPr>
        <p:grpSpPr>
          <a:xfrm>
            <a:off x="6257904" y="573803"/>
            <a:ext cx="1636841" cy="896900"/>
            <a:chOff x="4686044" y="406097"/>
            <a:chExt cx="1074590" cy="588817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5600974" y="615580"/>
              <a:ext cx="159660" cy="159660"/>
            </a:xfrm>
            <a:custGeom>
              <a:avLst/>
              <a:gdLst>
                <a:gd name="T0" fmla="*/ 697 w 2399"/>
                <a:gd name="T1" fmla="*/ 112 h 2401"/>
                <a:gd name="T2" fmla="*/ 933 w 2399"/>
                <a:gd name="T3" fmla="*/ 31 h 2401"/>
                <a:gd name="T4" fmla="*/ 1196 w 2399"/>
                <a:gd name="T5" fmla="*/ 0 h 2401"/>
                <a:gd name="T6" fmla="*/ 1454 w 2399"/>
                <a:gd name="T7" fmla="*/ 29 h 2401"/>
                <a:gd name="T8" fmla="*/ 1411 w 2399"/>
                <a:gd name="T9" fmla="*/ 414 h 2401"/>
                <a:gd name="T10" fmla="*/ 1078 w 2399"/>
                <a:gd name="T11" fmla="*/ 395 h 2401"/>
                <a:gd name="T12" fmla="*/ 901 w 2399"/>
                <a:gd name="T13" fmla="*/ 443 h 2401"/>
                <a:gd name="T14" fmla="*/ 1752 w 2399"/>
                <a:gd name="T15" fmla="*/ 137 h 2401"/>
                <a:gd name="T16" fmla="*/ 1968 w 2399"/>
                <a:gd name="T17" fmla="*/ 280 h 2401"/>
                <a:gd name="T18" fmla="*/ 2151 w 2399"/>
                <a:gd name="T19" fmla="*/ 471 h 2401"/>
                <a:gd name="T20" fmla="*/ 2291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6 w 2399"/>
                <a:gd name="T27" fmla="*/ 784 h 2401"/>
                <a:gd name="T28" fmla="*/ 2308 w 2399"/>
                <a:gd name="T29" fmla="*/ 784 h 2401"/>
                <a:gd name="T30" fmla="*/ 1923 w 2399"/>
                <a:gd name="T31" fmla="*/ 825 h 2401"/>
                <a:gd name="T32" fmla="*/ 2346 w 2399"/>
                <a:gd name="T33" fmla="*/ 848 h 2401"/>
                <a:gd name="T34" fmla="*/ 2395 w 2399"/>
                <a:gd name="T35" fmla="*/ 1110 h 2401"/>
                <a:gd name="T36" fmla="*/ 2386 w 2399"/>
                <a:gd name="T37" fmla="*/ 1371 h 2401"/>
                <a:gd name="T38" fmla="*/ 2321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0 w 2399"/>
                <a:gd name="T45" fmla="*/ 1675 h 2401"/>
                <a:gd name="T46" fmla="*/ 2173 w 2399"/>
                <a:gd name="T47" fmla="*/ 1902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1 w 2399"/>
                <a:gd name="T57" fmla="*/ 1622 h 2401"/>
                <a:gd name="T58" fmla="*/ 1616 w 2399"/>
                <a:gd name="T59" fmla="*/ 1926 h 2401"/>
                <a:gd name="T60" fmla="*/ 1616 w 2399"/>
                <a:gd name="T61" fmla="*/ 1926 h 2401"/>
                <a:gd name="T62" fmla="*/ 1524 w 2399"/>
                <a:gd name="T63" fmla="*/ 2357 h 2401"/>
                <a:gd name="T64" fmla="*/ 1261 w 2399"/>
                <a:gd name="T65" fmla="*/ 2400 h 2401"/>
                <a:gd name="T66" fmla="*/ 1000 w 2399"/>
                <a:gd name="T67" fmla="*/ 2385 h 2401"/>
                <a:gd name="T68" fmla="*/ 913 w 2399"/>
                <a:gd name="T69" fmla="*/ 1964 h 2401"/>
                <a:gd name="T70" fmla="*/ 1261 w 2399"/>
                <a:gd name="T71" fmla="*/ 2015 h 2401"/>
                <a:gd name="T72" fmla="*/ 1459 w 2399"/>
                <a:gd name="T73" fmla="*/ 1973 h 2401"/>
                <a:gd name="T74" fmla="*/ 699 w 2399"/>
                <a:gd name="T75" fmla="*/ 2291 h 2401"/>
                <a:gd name="T76" fmla="*/ 476 w 2399"/>
                <a:gd name="T77" fmla="*/ 2158 h 2401"/>
                <a:gd name="T78" fmla="*/ 285 w 2399"/>
                <a:gd name="T79" fmla="*/ 1977 h 2401"/>
                <a:gd name="T80" fmla="*/ 134 w 2399"/>
                <a:gd name="T81" fmla="*/ 1753 h 2401"/>
                <a:gd name="T82" fmla="*/ 517 w 2399"/>
                <a:gd name="T83" fmla="*/ 1648 h 2401"/>
                <a:gd name="T84" fmla="*/ 677 w 2399"/>
                <a:gd name="T85" fmla="*/ 1827 h 2401"/>
                <a:gd name="T86" fmla="*/ 107 w 2399"/>
                <a:gd name="T87" fmla="*/ 1698 h 2401"/>
                <a:gd name="T88" fmla="*/ 90 w 2399"/>
                <a:gd name="T89" fmla="*/ 1618 h 2401"/>
                <a:gd name="T90" fmla="*/ 454 w 2399"/>
                <a:gd name="T91" fmla="*/ 1532 h 2401"/>
                <a:gd name="T92" fmla="*/ 72 w 2399"/>
                <a:gd name="T93" fmla="*/ 1612 h 2401"/>
                <a:gd name="T94" fmla="*/ 9 w 2399"/>
                <a:gd name="T95" fmla="*/ 1351 h 2401"/>
                <a:gd name="T96" fmla="*/ 5 w 2399"/>
                <a:gd name="T97" fmla="*/ 1088 h 2401"/>
                <a:gd name="T98" fmla="*/ 58 w 2399"/>
                <a:gd name="T99" fmla="*/ 835 h 2401"/>
                <a:gd name="T100" fmla="*/ 386 w 2399"/>
                <a:gd name="T101" fmla="*/ 1144 h 2401"/>
                <a:gd name="T102" fmla="*/ 410 w 2399"/>
                <a:gd name="T103" fmla="*/ 1402 h 2401"/>
                <a:gd name="T104" fmla="*/ 77 w 2399"/>
                <a:gd name="T105" fmla="*/ 780 h 2401"/>
                <a:gd name="T106" fmla="*/ 193 w 2399"/>
                <a:gd name="T107" fmla="*/ 548 h 2401"/>
                <a:gd name="T108" fmla="*/ 358 w 2399"/>
                <a:gd name="T109" fmla="*/ 345 h 2401"/>
                <a:gd name="T110" fmla="*/ 568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1 w 2399"/>
                <a:gd name="T117" fmla="*/ 878 h 2401"/>
                <a:gd name="T118" fmla="*/ 868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  <a:moveTo>
                    <a:pt x="697" y="112"/>
                  </a:moveTo>
                  <a:lnTo>
                    <a:pt x="704" y="108"/>
                  </a:lnTo>
                  <a:lnTo>
                    <a:pt x="783" y="284"/>
                  </a:lnTo>
                  <a:lnTo>
                    <a:pt x="697" y="112"/>
                  </a:lnTo>
                  <a:close/>
                  <a:moveTo>
                    <a:pt x="704" y="108"/>
                  </a:moveTo>
                  <a:lnTo>
                    <a:pt x="732" y="96"/>
                  </a:lnTo>
                  <a:lnTo>
                    <a:pt x="761" y="84"/>
                  </a:lnTo>
                  <a:lnTo>
                    <a:pt x="789" y="73"/>
                  </a:lnTo>
                  <a:lnTo>
                    <a:pt x="817" y="63"/>
                  </a:lnTo>
                  <a:lnTo>
                    <a:pt x="846" y="54"/>
                  </a:lnTo>
                  <a:lnTo>
                    <a:pt x="875" y="46"/>
                  </a:lnTo>
                  <a:lnTo>
                    <a:pt x="904" y="38"/>
                  </a:lnTo>
                  <a:lnTo>
                    <a:pt x="933" y="31"/>
                  </a:lnTo>
                  <a:lnTo>
                    <a:pt x="962" y="25"/>
                  </a:lnTo>
                  <a:lnTo>
                    <a:pt x="991" y="18"/>
                  </a:lnTo>
                  <a:lnTo>
                    <a:pt x="1021" y="14"/>
                  </a:lnTo>
                  <a:lnTo>
                    <a:pt x="1050" y="10"/>
                  </a:lnTo>
                  <a:lnTo>
                    <a:pt x="1079" y="6"/>
                  </a:lnTo>
                  <a:lnTo>
                    <a:pt x="1108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5" y="1"/>
                  </a:lnTo>
                  <a:lnTo>
                    <a:pt x="1254" y="2"/>
                  </a:lnTo>
                  <a:lnTo>
                    <a:pt x="1283" y="3"/>
                  </a:lnTo>
                  <a:lnTo>
                    <a:pt x="1312" y="6"/>
                  </a:lnTo>
                  <a:lnTo>
                    <a:pt x="1340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6" y="23"/>
                  </a:lnTo>
                  <a:lnTo>
                    <a:pt x="1454" y="29"/>
                  </a:lnTo>
                  <a:lnTo>
                    <a:pt x="1482" y="35"/>
                  </a:lnTo>
                  <a:lnTo>
                    <a:pt x="1510" y="43"/>
                  </a:lnTo>
                  <a:lnTo>
                    <a:pt x="1538" y="50"/>
                  </a:lnTo>
                  <a:lnTo>
                    <a:pt x="1565" y="59"/>
                  </a:lnTo>
                  <a:lnTo>
                    <a:pt x="1592" y="68"/>
                  </a:lnTo>
                  <a:lnTo>
                    <a:pt x="1620" y="77"/>
                  </a:lnTo>
                  <a:lnTo>
                    <a:pt x="1485" y="437"/>
                  </a:lnTo>
                  <a:lnTo>
                    <a:pt x="1449" y="425"/>
                  </a:lnTo>
                  <a:lnTo>
                    <a:pt x="1411" y="414"/>
                  </a:lnTo>
                  <a:lnTo>
                    <a:pt x="1374" y="405"/>
                  </a:lnTo>
                  <a:lnTo>
                    <a:pt x="1335" y="397"/>
                  </a:lnTo>
                  <a:lnTo>
                    <a:pt x="1296" y="392"/>
                  </a:lnTo>
                  <a:lnTo>
                    <a:pt x="1257" y="388"/>
                  </a:lnTo>
                  <a:lnTo>
                    <a:pt x="1217" y="386"/>
                  </a:lnTo>
                  <a:lnTo>
                    <a:pt x="1178" y="386"/>
                  </a:lnTo>
                  <a:lnTo>
                    <a:pt x="1138" y="388"/>
                  </a:lnTo>
                  <a:lnTo>
                    <a:pt x="1098" y="392"/>
                  </a:lnTo>
                  <a:lnTo>
                    <a:pt x="1078" y="395"/>
                  </a:lnTo>
                  <a:lnTo>
                    <a:pt x="1058" y="398"/>
                  </a:lnTo>
                  <a:lnTo>
                    <a:pt x="1038" y="402"/>
                  </a:lnTo>
                  <a:lnTo>
                    <a:pt x="1019" y="406"/>
                  </a:lnTo>
                  <a:lnTo>
                    <a:pt x="998" y="411"/>
                  </a:lnTo>
                  <a:lnTo>
                    <a:pt x="979" y="416"/>
                  </a:lnTo>
                  <a:lnTo>
                    <a:pt x="959" y="422"/>
                  </a:lnTo>
                  <a:lnTo>
                    <a:pt x="939" y="428"/>
                  </a:lnTo>
                  <a:lnTo>
                    <a:pt x="920" y="435"/>
                  </a:lnTo>
                  <a:lnTo>
                    <a:pt x="901" y="443"/>
                  </a:lnTo>
                  <a:lnTo>
                    <a:pt x="881" y="450"/>
                  </a:lnTo>
                  <a:lnTo>
                    <a:pt x="861" y="459"/>
                  </a:lnTo>
                  <a:lnTo>
                    <a:pt x="704" y="108"/>
                  </a:lnTo>
                  <a:close/>
                  <a:moveTo>
                    <a:pt x="1620" y="77"/>
                  </a:moveTo>
                  <a:lnTo>
                    <a:pt x="1647" y="88"/>
                  </a:lnTo>
                  <a:lnTo>
                    <a:pt x="1673" y="99"/>
                  </a:lnTo>
                  <a:lnTo>
                    <a:pt x="1699" y="110"/>
                  </a:lnTo>
                  <a:lnTo>
                    <a:pt x="1725" y="123"/>
                  </a:lnTo>
                  <a:lnTo>
                    <a:pt x="1752" y="137"/>
                  </a:lnTo>
                  <a:lnTo>
                    <a:pt x="1777" y="150"/>
                  </a:lnTo>
                  <a:lnTo>
                    <a:pt x="1802" y="164"/>
                  </a:lnTo>
                  <a:lnTo>
                    <a:pt x="1826" y="179"/>
                  </a:lnTo>
                  <a:lnTo>
                    <a:pt x="1851" y="194"/>
                  </a:lnTo>
                  <a:lnTo>
                    <a:pt x="1876" y="210"/>
                  </a:lnTo>
                  <a:lnTo>
                    <a:pt x="1899" y="226"/>
                  </a:lnTo>
                  <a:lnTo>
                    <a:pt x="1922" y="244"/>
                  </a:lnTo>
                  <a:lnTo>
                    <a:pt x="1945" y="262"/>
                  </a:lnTo>
                  <a:lnTo>
                    <a:pt x="1968" y="280"/>
                  </a:lnTo>
                  <a:lnTo>
                    <a:pt x="1991" y="299"/>
                  </a:lnTo>
                  <a:lnTo>
                    <a:pt x="2012" y="318"/>
                  </a:lnTo>
                  <a:lnTo>
                    <a:pt x="2033" y="338"/>
                  </a:lnTo>
                  <a:lnTo>
                    <a:pt x="2054" y="360"/>
                  </a:lnTo>
                  <a:lnTo>
                    <a:pt x="2074" y="381"/>
                  </a:lnTo>
                  <a:lnTo>
                    <a:pt x="2094" y="402"/>
                  </a:lnTo>
                  <a:lnTo>
                    <a:pt x="2114" y="424"/>
                  </a:lnTo>
                  <a:lnTo>
                    <a:pt x="2133" y="447"/>
                  </a:lnTo>
                  <a:lnTo>
                    <a:pt x="2151" y="471"/>
                  </a:lnTo>
                  <a:lnTo>
                    <a:pt x="2169" y="495"/>
                  </a:lnTo>
                  <a:lnTo>
                    <a:pt x="2186" y="519"/>
                  </a:lnTo>
                  <a:lnTo>
                    <a:pt x="2203" y="544"/>
                  </a:lnTo>
                  <a:lnTo>
                    <a:pt x="2220" y="569"/>
                  </a:lnTo>
                  <a:lnTo>
                    <a:pt x="2235" y="596"/>
                  </a:lnTo>
                  <a:lnTo>
                    <a:pt x="2250" y="622"/>
                  </a:lnTo>
                  <a:lnTo>
                    <a:pt x="2264" y="649"/>
                  </a:lnTo>
                  <a:lnTo>
                    <a:pt x="2278" y="676"/>
                  </a:lnTo>
                  <a:lnTo>
                    <a:pt x="2291" y="705"/>
                  </a:lnTo>
                  <a:lnTo>
                    <a:pt x="1940" y="863"/>
                  </a:lnTo>
                  <a:lnTo>
                    <a:pt x="1931" y="844"/>
                  </a:lnTo>
                  <a:lnTo>
                    <a:pt x="1922" y="826"/>
                  </a:lnTo>
                  <a:lnTo>
                    <a:pt x="1912" y="807"/>
                  </a:lnTo>
                  <a:lnTo>
                    <a:pt x="1902" y="789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5" y="705"/>
                  </a:lnTo>
                  <a:lnTo>
                    <a:pt x="1832" y="689"/>
                  </a:lnTo>
                  <a:lnTo>
                    <a:pt x="1820" y="673"/>
                  </a:lnTo>
                  <a:lnTo>
                    <a:pt x="1807" y="658"/>
                  </a:lnTo>
                  <a:lnTo>
                    <a:pt x="1780" y="629"/>
                  </a:lnTo>
                  <a:lnTo>
                    <a:pt x="1751" y="601"/>
                  </a:lnTo>
                  <a:lnTo>
                    <a:pt x="1721" y="575"/>
                  </a:lnTo>
                  <a:lnTo>
                    <a:pt x="1690" y="550"/>
                  </a:lnTo>
                  <a:lnTo>
                    <a:pt x="1659" y="527"/>
                  </a:lnTo>
                  <a:lnTo>
                    <a:pt x="1626" y="506"/>
                  </a:lnTo>
                  <a:lnTo>
                    <a:pt x="1592" y="487"/>
                  </a:lnTo>
                  <a:lnTo>
                    <a:pt x="1557" y="469"/>
                  </a:lnTo>
                  <a:lnTo>
                    <a:pt x="1522" y="452"/>
                  </a:lnTo>
                  <a:lnTo>
                    <a:pt x="1485" y="437"/>
                  </a:lnTo>
                  <a:lnTo>
                    <a:pt x="1620" y="77"/>
                  </a:lnTo>
                  <a:close/>
                  <a:moveTo>
                    <a:pt x="1944" y="870"/>
                  </a:moveTo>
                  <a:lnTo>
                    <a:pt x="1940" y="863"/>
                  </a:lnTo>
                  <a:lnTo>
                    <a:pt x="2116" y="784"/>
                  </a:lnTo>
                  <a:lnTo>
                    <a:pt x="1944" y="870"/>
                  </a:lnTo>
                  <a:close/>
                  <a:moveTo>
                    <a:pt x="2287" y="698"/>
                  </a:moveTo>
                  <a:lnTo>
                    <a:pt x="2287" y="699"/>
                  </a:lnTo>
                  <a:lnTo>
                    <a:pt x="1944" y="870"/>
                  </a:lnTo>
                  <a:lnTo>
                    <a:pt x="1944" y="870"/>
                  </a:lnTo>
                  <a:lnTo>
                    <a:pt x="2287" y="698"/>
                  </a:lnTo>
                  <a:close/>
                  <a:moveTo>
                    <a:pt x="2287" y="699"/>
                  </a:moveTo>
                  <a:lnTo>
                    <a:pt x="2308" y="740"/>
                  </a:lnTo>
                  <a:lnTo>
                    <a:pt x="2308" y="784"/>
                  </a:lnTo>
                  <a:lnTo>
                    <a:pt x="2116" y="784"/>
                  </a:lnTo>
                  <a:lnTo>
                    <a:pt x="2287" y="699"/>
                  </a:lnTo>
                  <a:close/>
                  <a:moveTo>
                    <a:pt x="2308" y="784"/>
                  </a:moveTo>
                  <a:lnTo>
                    <a:pt x="2308" y="784"/>
                  </a:lnTo>
                  <a:lnTo>
                    <a:pt x="1923" y="784"/>
                  </a:lnTo>
                  <a:lnTo>
                    <a:pt x="1923" y="784"/>
                  </a:lnTo>
                  <a:lnTo>
                    <a:pt x="2308" y="784"/>
                  </a:lnTo>
                  <a:close/>
                  <a:moveTo>
                    <a:pt x="1940" y="863"/>
                  </a:moveTo>
                  <a:lnTo>
                    <a:pt x="1923" y="825"/>
                  </a:lnTo>
                  <a:lnTo>
                    <a:pt x="1923" y="784"/>
                  </a:lnTo>
                  <a:lnTo>
                    <a:pt x="2116" y="784"/>
                  </a:lnTo>
                  <a:lnTo>
                    <a:pt x="1940" y="863"/>
                  </a:lnTo>
                  <a:close/>
                  <a:moveTo>
                    <a:pt x="2291" y="705"/>
                  </a:moveTo>
                  <a:lnTo>
                    <a:pt x="2303" y="733"/>
                  </a:lnTo>
                  <a:lnTo>
                    <a:pt x="2315" y="761"/>
                  </a:lnTo>
                  <a:lnTo>
                    <a:pt x="2326" y="790"/>
                  </a:lnTo>
                  <a:lnTo>
                    <a:pt x="2336" y="819"/>
                  </a:lnTo>
                  <a:lnTo>
                    <a:pt x="2346" y="848"/>
                  </a:lnTo>
                  <a:lnTo>
                    <a:pt x="2354" y="876"/>
                  </a:lnTo>
                  <a:lnTo>
                    <a:pt x="2362" y="906"/>
                  </a:lnTo>
                  <a:lnTo>
                    <a:pt x="2369" y="935"/>
                  </a:lnTo>
                  <a:lnTo>
                    <a:pt x="2375" y="964"/>
                  </a:lnTo>
                  <a:lnTo>
                    <a:pt x="2381" y="993"/>
                  </a:lnTo>
                  <a:lnTo>
                    <a:pt x="2385" y="1023"/>
                  </a:lnTo>
                  <a:lnTo>
                    <a:pt x="2389" y="1052"/>
                  </a:lnTo>
                  <a:lnTo>
                    <a:pt x="2393" y="1081"/>
                  </a:lnTo>
                  <a:lnTo>
                    <a:pt x="2395" y="1110"/>
                  </a:lnTo>
                  <a:lnTo>
                    <a:pt x="2397" y="1140"/>
                  </a:lnTo>
                  <a:lnTo>
                    <a:pt x="2398" y="1168"/>
                  </a:lnTo>
                  <a:lnTo>
                    <a:pt x="2399" y="1197"/>
                  </a:lnTo>
                  <a:lnTo>
                    <a:pt x="2398" y="1226"/>
                  </a:lnTo>
                  <a:lnTo>
                    <a:pt x="2397" y="1256"/>
                  </a:lnTo>
                  <a:lnTo>
                    <a:pt x="2396" y="1285"/>
                  </a:lnTo>
                  <a:lnTo>
                    <a:pt x="2393" y="1313"/>
                  </a:lnTo>
                  <a:lnTo>
                    <a:pt x="2390" y="1342"/>
                  </a:lnTo>
                  <a:lnTo>
                    <a:pt x="2386" y="1371"/>
                  </a:lnTo>
                  <a:lnTo>
                    <a:pt x="2382" y="1400"/>
                  </a:lnTo>
                  <a:lnTo>
                    <a:pt x="2377" y="1428"/>
                  </a:lnTo>
                  <a:lnTo>
                    <a:pt x="2371" y="1456"/>
                  </a:lnTo>
                  <a:lnTo>
                    <a:pt x="2365" y="1485"/>
                  </a:lnTo>
                  <a:lnTo>
                    <a:pt x="2357" y="1512"/>
                  </a:lnTo>
                  <a:lnTo>
                    <a:pt x="2350" y="1540"/>
                  </a:lnTo>
                  <a:lnTo>
                    <a:pt x="2341" y="1567"/>
                  </a:lnTo>
                  <a:lnTo>
                    <a:pt x="2331" y="1595"/>
                  </a:lnTo>
                  <a:lnTo>
                    <a:pt x="2321" y="1622"/>
                  </a:lnTo>
                  <a:lnTo>
                    <a:pt x="1962" y="1488"/>
                  </a:lnTo>
                  <a:lnTo>
                    <a:pt x="1975" y="1450"/>
                  </a:lnTo>
                  <a:lnTo>
                    <a:pt x="1986" y="1413"/>
                  </a:lnTo>
                  <a:lnTo>
                    <a:pt x="1995" y="1375"/>
                  </a:lnTo>
                  <a:lnTo>
                    <a:pt x="2003" y="1336"/>
                  </a:lnTo>
                  <a:lnTo>
                    <a:pt x="2008" y="1298"/>
                  </a:lnTo>
                  <a:lnTo>
                    <a:pt x="2012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40"/>
                  </a:lnTo>
                  <a:lnTo>
                    <a:pt x="2008" y="1099"/>
                  </a:lnTo>
                  <a:lnTo>
                    <a:pt x="2005" y="1080"/>
                  </a:lnTo>
                  <a:lnTo>
                    <a:pt x="2002" y="1060"/>
                  </a:lnTo>
                  <a:lnTo>
                    <a:pt x="1998" y="1040"/>
                  </a:lnTo>
                  <a:lnTo>
                    <a:pt x="1994" y="1021"/>
                  </a:lnTo>
                  <a:lnTo>
                    <a:pt x="1989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1" y="941"/>
                  </a:lnTo>
                  <a:lnTo>
                    <a:pt x="1964" y="922"/>
                  </a:lnTo>
                  <a:lnTo>
                    <a:pt x="1956" y="901"/>
                  </a:lnTo>
                  <a:lnTo>
                    <a:pt x="1949" y="882"/>
                  </a:lnTo>
                  <a:lnTo>
                    <a:pt x="1940" y="863"/>
                  </a:lnTo>
                  <a:lnTo>
                    <a:pt x="2291" y="705"/>
                  </a:lnTo>
                  <a:close/>
                  <a:moveTo>
                    <a:pt x="2321" y="1622"/>
                  </a:moveTo>
                  <a:lnTo>
                    <a:pt x="2311" y="1649"/>
                  </a:lnTo>
                  <a:lnTo>
                    <a:pt x="2300" y="1675"/>
                  </a:lnTo>
                  <a:lnTo>
                    <a:pt x="2289" y="1702"/>
                  </a:lnTo>
                  <a:lnTo>
                    <a:pt x="2276" y="1728"/>
                  </a:lnTo>
                  <a:lnTo>
                    <a:pt x="2263" y="1753"/>
                  </a:lnTo>
                  <a:lnTo>
                    <a:pt x="2250" y="1779"/>
                  </a:lnTo>
                  <a:lnTo>
                    <a:pt x="2236" y="1805"/>
                  </a:lnTo>
                  <a:lnTo>
                    <a:pt x="2221" y="1829"/>
                  </a:lnTo>
                  <a:lnTo>
                    <a:pt x="2205" y="1854"/>
                  </a:lnTo>
                  <a:lnTo>
                    <a:pt x="2189" y="1877"/>
                  </a:lnTo>
                  <a:lnTo>
                    <a:pt x="2173" y="1902"/>
                  </a:lnTo>
                  <a:lnTo>
                    <a:pt x="2156" y="1925"/>
                  </a:lnTo>
                  <a:lnTo>
                    <a:pt x="2138" y="1948"/>
                  </a:lnTo>
                  <a:lnTo>
                    <a:pt x="2120" y="1970"/>
                  </a:lnTo>
                  <a:lnTo>
                    <a:pt x="2101" y="1992"/>
                  </a:lnTo>
                  <a:lnTo>
                    <a:pt x="2081" y="2015"/>
                  </a:lnTo>
                  <a:lnTo>
                    <a:pt x="2061" y="2036"/>
                  </a:lnTo>
                  <a:lnTo>
                    <a:pt x="2040" y="2057"/>
                  </a:lnTo>
                  <a:lnTo>
                    <a:pt x="2019" y="2077"/>
                  </a:lnTo>
                  <a:lnTo>
                    <a:pt x="1998" y="2097"/>
                  </a:lnTo>
                  <a:lnTo>
                    <a:pt x="1975" y="2116"/>
                  </a:lnTo>
                  <a:lnTo>
                    <a:pt x="1952" y="2136"/>
                  </a:lnTo>
                  <a:lnTo>
                    <a:pt x="1929" y="2154"/>
                  </a:lnTo>
                  <a:lnTo>
                    <a:pt x="1905" y="2172"/>
                  </a:lnTo>
                  <a:lnTo>
                    <a:pt x="1881" y="2189"/>
                  </a:lnTo>
                  <a:lnTo>
                    <a:pt x="1856" y="2205"/>
                  </a:lnTo>
                  <a:lnTo>
                    <a:pt x="1830" y="2221"/>
                  </a:lnTo>
                  <a:lnTo>
                    <a:pt x="1804" y="2238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3" y="2281"/>
                  </a:lnTo>
                  <a:lnTo>
                    <a:pt x="1695" y="2294"/>
                  </a:lnTo>
                  <a:lnTo>
                    <a:pt x="1537" y="1943"/>
                  </a:lnTo>
                  <a:lnTo>
                    <a:pt x="1556" y="1934"/>
                  </a:lnTo>
                  <a:lnTo>
                    <a:pt x="1574" y="1925"/>
                  </a:lnTo>
                  <a:lnTo>
                    <a:pt x="1592" y="1915"/>
                  </a:lnTo>
                  <a:lnTo>
                    <a:pt x="1611" y="1905"/>
                  </a:lnTo>
                  <a:lnTo>
                    <a:pt x="1629" y="1893"/>
                  </a:lnTo>
                  <a:lnTo>
                    <a:pt x="1646" y="1883"/>
                  </a:lnTo>
                  <a:lnTo>
                    <a:pt x="1663" y="1871"/>
                  </a:lnTo>
                  <a:lnTo>
                    <a:pt x="1679" y="1860"/>
                  </a:lnTo>
                  <a:lnTo>
                    <a:pt x="1695" y="1848"/>
                  </a:lnTo>
                  <a:lnTo>
                    <a:pt x="1711" y="1835"/>
                  </a:lnTo>
                  <a:lnTo>
                    <a:pt x="1726" y="1823"/>
                  </a:lnTo>
                  <a:lnTo>
                    <a:pt x="1742" y="1810"/>
                  </a:lnTo>
                  <a:lnTo>
                    <a:pt x="1771" y="1782"/>
                  </a:lnTo>
                  <a:lnTo>
                    <a:pt x="1799" y="1753"/>
                  </a:lnTo>
                  <a:lnTo>
                    <a:pt x="1825" y="1724"/>
                  </a:lnTo>
                  <a:lnTo>
                    <a:pt x="1849" y="1693"/>
                  </a:lnTo>
                  <a:lnTo>
                    <a:pt x="1873" y="1661"/>
                  </a:lnTo>
                  <a:lnTo>
                    <a:pt x="1894" y="1628"/>
                  </a:lnTo>
                  <a:lnTo>
                    <a:pt x="1913" y="1594"/>
                  </a:lnTo>
                  <a:lnTo>
                    <a:pt x="1931" y="1559"/>
                  </a:lnTo>
                  <a:lnTo>
                    <a:pt x="1947" y="1524"/>
                  </a:lnTo>
                  <a:lnTo>
                    <a:pt x="1962" y="1488"/>
                  </a:lnTo>
                  <a:lnTo>
                    <a:pt x="2321" y="1622"/>
                  </a:lnTo>
                  <a:close/>
                  <a:moveTo>
                    <a:pt x="1695" y="2294"/>
                  </a:moveTo>
                  <a:lnTo>
                    <a:pt x="1657" y="2311"/>
                  </a:lnTo>
                  <a:lnTo>
                    <a:pt x="1616" y="2311"/>
                  </a:lnTo>
                  <a:lnTo>
                    <a:pt x="1616" y="2118"/>
                  </a:lnTo>
                  <a:lnTo>
                    <a:pt x="1695" y="2294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6" y="1926"/>
                  </a:lnTo>
                  <a:lnTo>
                    <a:pt x="1616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8" y="2318"/>
                  </a:lnTo>
                  <a:lnTo>
                    <a:pt x="1609" y="2328"/>
                  </a:lnTo>
                  <a:lnTo>
                    <a:pt x="1581" y="2338"/>
                  </a:lnTo>
                  <a:lnTo>
                    <a:pt x="1552" y="2349"/>
                  </a:lnTo>
                  <a:lnTo>
                    <a:pt x="1524" y="2357"/>
                  </a:lnTo>
                  <a:lnTo>
                    <a:pt x="1495" y="2365"/>
                  </a:lnTo>
                  <a:lnTo>
                    <a:pt x="1465" y="2372"/>
                  </a:lnTo>
                  <a:lnTo>
                    <a:pt x="1436" y="2378"/>
                  </a:lnTo>
                  <a:lnTo>
                    <a:pt x="1407" y="2383"/>
                  </a:lnTo>
                  <a:lnTo>
                    <a:pt x="1378" y="2388"/>
                  </a:lnTo>
                  <a:lnTo>
                    <a:pt x="1348" y="2392"/>
                  </a:lnTo>
                  <a:lnTo>
                    <a:pt x="1319" y="2395"/>
                  </a:lnTo>
                  <a:lnTo>
                    <a:pt x="1290" y="2398"/>
                  </a:lnTo>
                  <a:lnTo>
                    <a:pt x="1261" y="2400"/>
                  </a:lnTo>
                  <a:lnTo>
                    <a:pt x="1231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5" y="2400"/>
                  </a:lnTo>
                  <a:lnTo>
                    <a:pt x="1115" y="2398"/>
                  </a:lnTo>
                  <a:lnTo>
                    <a:pt x="1087" y="2396"/>
                  </a:lnTo>
                  <a:lnTo>
                    <a:pt x="1058" y="2393"/>
                  </a:lnTo>
                  <a:lnTo>
                    <a:pt x="1030" y="2389"/>
                  </a:lnTo>
                  <a:lnTo>
                    <a:pt x="1000" y="2385"/>
                  </a:lnTo>
                  <a:lnTo>
                    <a:pt x="972" y="2380"/>
                  </a:lnTo>
                  <a:lnTo>
                    <a:pt x="944" y="2374"/>
                  </a:lnTo>
                  <a:lnTo>
                    <a:pt x="916" y="2367"/>
                  </a:lnTo>
                  <a:lnTo>
                    <a:pt x="889" y="2360"/>
                  </a:lnTo>
                  <a:lnTo>
                    <a:pt x="860" y="2352"/>
                  </a:lnTo>
                  <a:lnTo>
                    <a:pt x="833" y="2344"/>
                  </a:lnTo>
                  <a:lnTo>
                    <a:pt x="806" y="2334"/>
                  </a:lnTo>
                  <a:lnTo>
                    <a:pt x="779" y="2324"/>
                  </a:lnTo>
                  <a:lnTo>
                    <a:pt x="913" y="1964"/>
                  </a:lnTo>
                  <a:lnTo>
                    <a:pt x="950" y="1977"/>
                  </a:lnTo>
                  <a:lnTo>
                    <a:pt x="987" y="1988"/>
                  </a:lnTo>
                  <a:lnTo>
                    <a:pt x="1026" y="1997"/>
                  </a:lnTo>
                  <a:lnTo>
                    <a:pt x="1064" y="2005"/>
                  </a:lnTo>
                  <a:lnTo>
                    <a:pt x="1102" y="2010"/>
                  </a:lnTo>
                  <a:lnTo>
                    <a:pt x="1142" y="2015"/>
                  </a:lnTo>
                  <a:lnTo>
                    <a:pt x="1181" y="2017"/>
                  </a:lnTo>
                  <a:lnTo>
                    <a:pt x="1221" y="2017"/>
                  </a:lnTo>
                  <a:lnTo>
                    <a:pt x="1261" y="2015"/>
                  </a:lnTo>
                  <a:lnTo>
                    <a:pt x="1301" y="2009"/>
                  </a:lnTo>
                  <a:lnTo>
                    <a:pt x="1320" y="2007"/>
                  </a:lnTo>
                  <a:lnTo>
                    <a:pt x="1340" y="2003"/>
                  </a:lnTo>
                  <a:lnTo>
                    <a:pt x="1360" y="2000"/>
                  </a:lnTo>
                  <a:lnTo>
                    <a:pt x="1380" y="1996"/>
                  </a:lnTo>
                  <a:lnTo>
                    <a:pt x="1400" y="1991"/>
                  </a:lnTo>
                  <a:lnTo>
                    <a:pt x="1420" y="1985"/>
                  </a:lnTo>
                  <a:lnTo>
                    <a:pt x="1439" y="1980"/>
                  </a:lnTo>
                  <a:lnTo>
                    <a:pt x="1459" y="1973"/>
                  </a:lnTo>
                  <a:lnTo>
                    <a:pt x="1478" y="1967"/>
                  </a:lnTo>
                  <a:lnTo>
                    <a:pt x="1498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79" y="2324"/>
                  </a:moveTo>
                  <a:lnTo>
                    <a:pt x="751" y="2314"/>
                  </a:lnTo>
                  <a:lnTo>
                    <a:pt x="725" y="2303"/>
                  </a:lnTo>
                  <a:lnTo>
                    <a:pt x="699" y="2291"/>
                  </a:lnTo>
                  <a:lnTo>
                    <a:pt x="673" y="2279"/>
                  </a:lnTo>
                  <a:lnTo>
                    <a:pt x="648" y="2266"/>
                  </a:lnTo>
                  <a:lnTo>
                    <a:pt x="621" y="2253"/>
                  </a:lnTo>
                  <a:lnTo>
                    <a:pt x="596" y="2239"/>
                  </a:lnTo>
                  <a:lnTo>
                    <a:pt x="572" y="2223"/>
                  </a:lnTo>
                  <a:lnTo>
                    <a:pt x="547" y="2208"/>
                  </a:lnTo>
                  <a:lnTo>
                    <a:pt x="523" y="2192"/>
                  </a:lnTo>
                  <a:lnTo>
                    <a:pt x="499" y="2175"/>
                  </a:lnTo>
                  <a:lnTo>
                    <a:pt x="476" y="2158"/>
                  </a:lnTo>
                  <a:lnTo>
                    <a:pt x="453" y="2141"/>
                  </a:lnTo>
                  <a:lnTo>
                    <a:pt x="431" y="2122"/>
                  </a:lnTo>
                  <a:lnTo>
                    <a:pt x="409" y="2103"/>
                  </a:lnTo>
                  <a:lnTo>
                    <a:pt x="386" y="2083"/>
                  </a:lnTo>
                  <a:lnTo>
                    <a:pt x="365" y="2063"/>
                  </a:lnTo>
                  <a:lnTo>
                    <a:pt x="344" y="2043"/>
                  </a:lnTo>
                  <a:lnTo>
                    <a:pt x="324" y="2022"/>
                  </a:lnTo>
                  <a:lnTo>
                    <a:pt x="304" y="1999"/>
                  </a:lnTo>
                  <a:lnTo>
                    <a:pt x="285" y="1977"/>
                  </a:lnTo>
                  <a:lnTo>
                    <a:pt x="265" y="1955"/>
                  </a:lnTo>
                  <a:lnTo>
                    <a:pt x="247" y="1931"/>
                  </a:lnTo>
                  <a:lnTo>
                    <a:pt x="229" y="1908"/>
                  </a:lnTo>
                  <a:lnTo>
                    <a:pt x="212" y="1882"/>
                  </a:lnTo>
                  <a:lnTo>
                    <a:pt x="196" y="1858"/>
                  </a:lnTo>
                  <a:lnTo>
                    <a:pt x="179" y="1832"/>
                  </a:lnTo>
                  <a:lnTo>
                    <a:pt x="164" y="1807"/>
                  </a:lnTo>
                  <a:lnTo>
                    <a:pt x="148" y="1779"/>
                  </a:lnTo>
                  <a:lnTo>
                    <a:pt x="134" y="1753"/>
                  </a:lnTo>
                  <a:lnTo>
                    <a:pt x="120" y="1725"/>
                  </a:lnTo>
                  <a:lnTo>
                    <a:pt x="107" y="1698"/>
                  </a:lnTo>
                  <a:lnTo>
                    <a:pt x="458" y="1539"/>
                  </a:lnTo>
                  <a:lnTo>
                    <a:pt x="467" y="1558"/>
                  </a:lnTo>
                  <a:lnTo>
                    <a:pt x="476" y="1577"/>
                  </a:lnTo>
                  <a:lnTo>
                    <a:pt x="486" y="1595"/>
                  </a:lnTo>
                  <a:lnTo>
                    <a:pt x="496" y="1613"/>
                  </a:lnTo>
                  <a:lnTo>
                    <a:pt x="507" y="1631"/>
                  </a:lnTo>
                  <a:lnTo>
                    <a:pt x="517" y="1648"/>
                  </a:lnTo>
                  <a:lnTo>
                    <a:pt x="530" y="1665"/>
                  </a:lnTo>
                  <a:lnTo>
                    <a:pt x="541" y="1682"/>
                  </a:lnTo>
                  <a:lnTo>
                    <a:pt x="553" y="1698"/>
                  </a:lnTo>
                  <a:lnTo>
                    <a:pt x="566" y="1714"/>
                  </a:lnTo>
                  <a:lnTo>
                    <a:pt x="578" y="1729"/>
                  </a:lnTo>
                  <a:lnTo>
                    <a:pt x="591" y="1744"/>
                  </a:lnTo>
                  <a:lnTo>
                    <a:pt x="618" y="1773"/>
                  </a:lnTo>
                  <a:lnTo>
                    <a:pt x="648" y="1801"/>
                  </a:lnTo>
                  <a:lnTo>
                    <a:pt x="677" y="1827"/>
                  </a:lnTo>
                  <a:lnTo>
                    <a:pt x="708" y="1852"/>
                  </a:lnTo>
                  <a:lnTo>
                    <a:pt x="739" y="1874"/>
                  </a:lnTo>
                  <a:lnTo>
                    <a:pt x="773" y="1895"/>
                  </a:lnTo>
                  <a:lnTo>
                    <a:pt x="807" y="1916"/>
                  </a:lnTo>
                  <a:lnTo>
                    <a:pt x="841" y="1934"/>
                  </a:lnTo>
                  <a:lnTo>
                    <a:pt x="876" y="1950"/>
                  </a:lnTo>
                  <a:lnTo>
                    <a:pt x="913" y="1964"/>
                  </a:lnTo>
                  <a:lnTo>
                    <a:pt x="779" y="2324"/>
                  </a:lnTo>
                  <a:close/>
                  <a:moveTo>
                    <a:pt x="107" y="1698"/>
                  </a:moveTo>
                  <a:lnTo>
                    <a:pt x="90" y="1659"/>
                  </a:lnTo>
                  <a:lnTo>
                    <a:pt x="90" y="1618"/>
                  </a:lnTo>
                  <a:lnTo>
                    <a:pt x="283" y="1618"/>
                  </a:lnTo>
                  <a:lnTo>
                    <a:pt x="107" y="1698"/>
                  </a:lnTo>
                  <a:close/>
                  <a:moveTo>
                    <a:pt x="90" y="1618"/>
                  </a:moveTo>
                  <a:lnTo>
                    <a:pt x="90" y="1618"/>
                  </a:lnTo>
                  <a:lnTo>
                    <a:pt x="475" y="1618"/>
                  </a:lnTo>
                  <a:lnTo>
                    <a:pt x="475" y="1618"/>
                  </a:lnTo>
                  <a:lnTo>
                    <a:pt x="90" y="1618"/>
                  </a:lnTo>
                  <a:close/>
                  <a:moveTo>
                    <a:pt x="454" y="1532"/>
                  </a:moveTo>
                  <a:lnTo>
                    <a:pt x="475" y="1575"/>
                  </a:lnTo>
                  <a:lnTo>
                    <a:pt x="475" y="1618"/>
                  </a:lnTo>
                  <a:lnTo>
                    <a:pt x="283" y="1618"/>
                  </a:lnTo>
                  <a:lnTo>
                    <a:pt x="454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4" y="1532"/>
                  </a:lnTo>
                  <a:lnTo>
                    <a:pt x="454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7" y="1697"/>
                  </a:lnTo>
                  <a:lnTo>
                    <a:pt x="283" y="1618"/>
                  </a:lnTo>
                  <a:lnTo>
                    <a:pt x="111" y="1704"/>
                  </a:lnTo>
                  <a:close/>
                  <a:moveTo>
                    <a:pt x="107" y="1697"/>
                  </a:moveTo>
                  <a:lnTo>
                    <a:pt x="95" y="1668"/>
                  </a:lnTo>
                  <a:lnTo>
                    <a:pt x="83" y="1640"/>
                  </a:lnTo>
                  <a:lnTo>
                    <a:pt x="72" y="1612"/>
                  </a:lnTo>
                  <a:lnTo>
                    <a:pt x="62" y="1583"/>
                  </a:lnTo>
                  <a:lnTo>
                    <a:pt x="53" y="1554"/>
                  </a:lnTo>
                  <a:lnTo>
                    <a:pt x="45" y="1525"/>
                  </a:lnTo>
                  <a:lnTo>
                    <a:pt x="37" y="1497"/>
                  </a:lnTo>
                  <a:lnTo>
                    <a:pt x="29" y="1468"/>
                  </a:lnTo>
                  <a:lnTo>
                    <a:pt x="23" y="1438"/>
                  </a:lnTo>
                  <a:lnTo>
                    <a:pt x="17" y="1409"/>
                  </a:lnTo>
                  <a:lnTo>
                    <a:pt x="13" y="1380"/>
                  </a:lnTo>
                  <a:lnTo>
                    <a:pt x="9" y="1351"/>
                  </a:lnTo>
                  <a:lnTo>
                    <a:pt x="5" y="1321"/>
                  </a:lnTo>
                  <a:lnTo>
                    <a:pt x="3" y="1292"/>
                  </a:lnTo>
                  <a:lnTo>
                    <a:pt x="1" y="1263"/>
                  </a:lnTo>
                  <a:lnTo>
                    <a:pt x="0" y="1233"/>
                  </a:lnTo>
                  <a:lnTo>
                    <a:pt x="0" y="1204"/>
                  </a:lnTo>
                  <a:lnTo>
                    <a:pt x="0" y="1175"/>
                  </a:lnTo>
                  <a:lnTo>
                    <a:pt x="1" y="1147"/>
                  </a:lnTo>
                  <a:lnTo>
                    <a:pt x="3" y="1117"/>
                  </a:lnTo>
                  <a:lnTo>
                    <a:pt x="5" y="1088"/>
                  </a:lnTo>
                  <a:lnTo>
                    <a:pt x="8" y="1060"/>
                  </a:lnTo>
                  <a:lnTo>
                    <a:pt x="12" y="1031"/>
                  </a:lnTo>
                  <a:lnTo>
                    <a:pt x="16" y="1002"/>
                  </a:lnTo>
                  <a:lnTo>
                    <a:pt x="21" y="974"/>
                  </a:lnTo>
                  <a:lnTo>
                    <a:pt x="27" y="946"/>
                  </a:lnTo>
                  <a:lnTo>
                    <a:pt x="35" y="918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8" y="835"/>
                  </a:lnTo>
                  <a:lnTo>
                    <a:pt x="67" y="808"/>
                  </a:lnTo>
                  <a:lnTo>
                    <a:pt x="77" y="780"/>
                  </a:lnTo>
                  <a:lnTo>
                    <a:pt x="437" y="915"/>
                  </a:lnTo>
                  <a:lnTo>
                    <a:pt x="424" y="951"/>
                  </a:lnTo>
                  <a:lnTo>
                    <a:pt x="413" y="989"/>
                  </a:lnTo>
                  <a:lnTo>
                    <a:pt x="404" y="1027"/>
                  </a:lnTo>
                  <a:lnTo>
                    <a:pt x="395" y="1065"/>
                  </a:lnTo>
                  <a:lnTo>
                    <a:pt x="390" y="1104"/>
                  </a:lnTo>
                  <a:lnTo>
                    <a:pt x="386" y="1144"/>
                  </a:lnTo>
                  <a:lnTo>
                    <a:pt x="384" y="1183"/>
                  </a:lnTo>
                  <a:lnTo>
                    <a:pt x="384" y="1222"/>
                  </a:lnTo>
                  <a:lnTo>
                    <a:pt x="386" y="1263"/>
                  </a:lnTo>
                  <a:lnTo>
                    <a:pt x="390" y="1302"/>
                  </a:lnTo>
                  <a:lnTo>
                    <a:pt x="393" y="1322"/>
                  </a:lnTo>
                  <a:lnTo>
                    <a:pt x="396" y="1342"/>
                  </a:lnTo>
                  <a:lnTo>
                    <a:pt x="401" y="1363"/>
                  </a:lnTo>
                  <a:lnTo>
                    <a:pt x="405" y="1382"/>
                  </a:lnTo>
                  <a:lnTo>
                    <a:pt x="410" y="1402"/>
                  </a:lnTo>
                  <a:lnTo>
                    <a:pt x="415" y="1421"/>
                  </a:lnTo>
                  <a:lnTo>
                    <a:pt x="421" y="1441"/>
                  </a:lnTo>
                  <a:lnTo>
                    <a:pt x="428" y="1461"/>
                  </a:lnTo>
                  <a:lnTo>
                    <a:pt x="434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8" y="1539"/>
                  </a:lnTo>
                  <a:lnTo>
                    <a:pt x="107" y="1697"/>
                  </a:lnTo>
                  <a:close/>
                  <a:moveTo>
                    <a:pt x="77" y="780"/>
                  </a:moveTo>
                  <a:lnTo>
                    <a:pt x="87" y="753"/>
                  </a:lnTo>
                  <a:lnTo>
                    <a:pt x="98" y="727"/>
                  </a:lnTo>
                  <a:lnTo>
                    <a:pt x="110" y="701"/>
                  </a:lnTo>
                  <a:lnTo>
                    <a:pt x="122" y="674"/>
                  </a:lnTo>
                  <a:lnTo>
                    <a:pt x="135" y="648"/>
                  </a:lnTo>
                  <a:lnTo>
                    <a:pt x="148" y="623"/>
                  </a:lnTo>
                  <a:lnTo>
                    <a:pt x="163" y="598"/>
                  </a:lnTo>
                  <a:lnTo>
                    <a:pt x="178" y="572"/>
                  </a:lnTo>
                  <a:lnTo>
                    <a:pt x="193" y="548"/>
                  </a:lnTo>
                  <a:lnTo>
                    <a:pt x="209" y="524"/>
                  </a:lnTo>
                  <a:lnTo>
                    <a:pt x="226" y="501"/>
                  </a:lnTo>
                  <a:lnTo>
                    <a:pt x="243" y="478"/>
                  </a:lnTo>
                  <a:lnTo>
                    <a:pt x="260" y="454"/>
                  </a:lnTo>
                  <a:lnTo>
                    <a:pt x="279" y="431"/>
                  </a:lnTo>
                  <a:lnTo>
                    <a:pt x="298" y="409"/>
                  </a:lnTo>
                  <a:lnTo>
                    <a:pt x="318" y="388"/>
                  </a:lnTo>
                  <a:lnTo>
                    <a:pt x="337" y="367"/>
                  </a:lnTo>
                  <a:lnTo>
                    <a:pt x="358" y="345"/>
                  </a:lnTo>
                  <a:lnTo>
                    <a:pt x="379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6" y="267"/>
                  </a:lnTo>
                  <a:lnTo>
                    <a:pt x="470" y="249"/>
                  </a:lnTo>
                  <a:lnTo>
                    <a:pt x="493" y="230"/>
                  </a:lnTo>
                  <a:lnTo>
                    <a:pt x="517" y="213"/>
                  </a:lnTo>
                  <a:lnTo>
                    <a:pt x="543" y="196"/>
                  </a:lnTo>
                  <a:lnTo>
                    <a:pt x="568" y="180"/>
                  </a:lnTo>
                  <a:lnTo>
                    <a:pt x="594" y="165"/>
                  </a:lnTo>
                  <a:lnTo>
                    <a:pt x="621" y="150"/>
                  </a:lnTo>
                  <a:lnTo>
                    <a:pt x="648" y="136"/>
                  </a:lnTo>
                  <a:lnTo>
                    <a:pt x="676" y="121"/>
                  </a:lnTo>
                  <a:lnTo>
                    <a:pt x="703" y="108"/>
                  </a:lnTo>
                  <a:lnTo>
                    <a:pt x="861" y="459"/>
                  </a:lnTo>
                  <a:lnTo>
                    <a:pt x="842" y="469"/>
                  </a:lnTo>
                  <a:lnTo>
                    <a:pt x="824" y="478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0" y="508"/>
                  </a:lnTo>
                  <a:lnTo>
                    <a:pt x="752" y="519"/>
                  </a:lnTo>
                  <a:lnTo>
                    <a:pt x="735" y="530"/>
                  </a:lnTo>
                  <a:lnTo>
                    <a:pt x="719" y="542"/>
                  </a:lnTo>
                  <a:lnTo>
                    <a:pt x="703" y="554"/>
                  </a:lnTo>
                  <a:lnTo>
                    <a:pt x="687" y="566"/>
                  </a:lnTo>
                  <a:lnTo>
                    <a:pt x="672" y="580"/>
                  </a:lnTo>
                  <a:lnTo>
                    <a:pt x="657" y="593"/>
                  </a:lnTo>
                  <a:lnTo>
                    <a:pt x="627" y="620"/>
                  </a:lnTo>
                  <a:lnTo>
                    <a:pt x="599" y="649"/>
                  </a:lnTo>
                  <a:lnTo>
                    <a:pt x="574" y="678"/>
                  </a:lnTo>
                  <a:lnTo>
                    <a:pt x="549" y="710"/>
                  </a:lnTo>
                  <a:lnTo>
                    <a:pt x="527" y="741"/>
                  </a:lnTo>
                  <a:lnTo>
                    <a:pt x="504" y="774"/>
                  </a:lnTo>
                  <a:lnTo>
                    <a:pt x="485" y="808"/>
                  </a:lnTo>
                  <a:lnTo>
                    <a:pt x="467" y="843"/>
                  </a:lnTo>
                  <a:lnTo>
                    <a:pt x="451" y="878"/>
                  </a:lnTo>
                  <a:lnTo>
                    <a:pt x="437" y="915"/>
                  </a:lnTo>
                  <a:lnTo>
                    <a:pt x="77" y="780"/>
                  </a:lnTo>
                  <a:close/>
                  <a:moveTo>
                    <a:pt x="868" y="455"/>
                  </a:moveTo>
                  <a:lnTo>
                    <a:pt x="861" y="459"/>
                  </a:lnTo>
                  <a:lnTo>
                    <a:pt x="783" y="284"/>
                  </a:lnTo>
                  <a:lnTo>
                    <a:pt x="868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5449241" y="812607"/>
              <a:ext cx="159660" cy="159660"/>
            </a:xfrm>
            <a:custGeom>
              <a:avLst/>
              <a:gdLst>
                <a:gd name="T0" fmla="*/ 697 w 2399"/>
                <a:gd name="T1" fmla="*/ 111 h 2401"/>
                <a:gd name="T2" fmla="*/ 934 w 2399"/>
                <a:gd name="T3" fmla="*/ 30 h 2401"/>
                <a:gd name="T4" fmla="*/ 1196 w 2399"/>
                <a:gd name="T5" fmla="*/ 0 h 2401"/>
                <a:gd name="T6" fmla="*/ 1455 w 2399"/>
                <a:gd name="T7" fmla="*/ 28 h 2401"/>
                <a:gd name="T8" fmla="*/ 1412 w 2399"/>
                <a:gd name="T9" fmla="*/ 414 h 2401"/>
                <a:gd name="T10" fmla="*/ 1078 w 2399"/>
                <a:gd name="T11" fmla="*/ 395 h 2401"/>
                <a:gd name="T12" fmla="*/ 901 w 2399"/>
                <a:gd name="T13" fmla="*/ 442 h 2401"/>
                <a:gd name="T14" fmla="*/ 1752 w 2399"/>
                <a:gd name="T15" fmla="*/ 135 h 2401"/>
                <a:gd name="T16" fmla="*/ 1969 w 2399"/>
                <a:gd name="T17" fmla="*/ 280 h 2401"/>
                <a:gd name="T18" fmla="*/ 2152 w 2399"/>
                <a:gd name="T19" fmla="*/ 470 h 2401"/>
                <a:gd name="T20" fmla="*/ 2292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7 w 2399"/>
                <a:gd name="T27" fmla="*/ 783 h 2401"/>
                <a:gd name="T28" fmla="*/ 2310 w 2399"/>
                <a:gd name="T29" fmla="*/ 784 h 2401"/>
                <a:gd name="T30" fmla="*/ 1924 w 2399"/>
                <a:gd name="T31" fmla="*/ 825 h 2401"/>
                <a:gd name="T32" fmla="*/ 2347 w 2399"/>
                <a:gd name="T33" fmla="*/ 848 h 2401"/>
                <a:gd name="T34" fmla="*/ 2396 w 2399"/>
                <a:gd name="T35" fmla="*/ 1109 h 2401"/>
                <a:gd name="T36" fmla="*/ 2387 w 2399"/>
                <a:gd name="T37" fmla="*/ 1371 h 2401"/>
                <a:gd name="T38" fmla="*/ 2323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1 w 2399"/>
                <a:gd name="T45" fmla="*/ 1675 h 2401"/>
                <a:gd name="T46" fmla="*/ 2173 w 2399"/>
                <a:gd name="T47" fmla="*/ 1901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3 w 2399"/>
                <a:gd name="T57" fmla="*/ 1622 h 2401"/>
                <a:gd name="T58" fmla="*/ 1617 w 2399"/>
                <a:gd name="T59" fmla="*/ 1926 h 2401"/>
                <a:gd name="T60" fmla="*/ 1617 w 2399"/>
                <a:gd name="T61" fmla="*/ 1926 h 2401"/>
                <a:gd name="T62" fmla="*/ 1524 w 2399"/>
                <a:gd name="T63" fmla="*/ 2356 h 2401"/>
                <a:gd name="T64" fmla="*/ 1262 w 2399"/>
                <a:gd name="T65" fmla="*/ 2400 h 2401"/>
                <a:gd name="T66" fmla="*/ 1002 w 2399"/>
                <a:gd name="T67" fmla="*/ 2385 h 2401"/>
                <a:gd name="T68" fmla="*/ 914 w 2399"/>
                <a:gd name="T69" fmla="*/ 1964 h 2401"/>
                <a:gd name="T70" fmla="*/ 1262 w 2399"/>
                <a:gd name="T71" fmla="*/ 2013 h 2401"/>
                <a:gd name="T72" fmla="*/ 1460 w 2399"/>
                <a:gd name="T73" fmla="*/ 1973 h 2401"/>
                <a:gd name="T74" fmla="*/ 700 w 2399"/>
                <a:gd name="T75" fmla="*/ 2291 h 2401"/>
                <a:gd name="T76" fmla="*/ 476 w 2399"/>
                <a:gd name="T77" fmla="*/ 2158 h 2401"/>
                <a:gd name="T78" fmla="*/ 286 w 2399"/>
                <a:gd name="T79" fmla="*/ 1977 h 2401"/>
                <a:gd name="T80" fmla="*/ 135 w 2399"/>
                <a:gd name="T81" fmla="*/ 1752 h 2401"/>
                <a:gd name="T82" fmla="*/ 519 w 2399"/>
                <a:gd name="T83" fmla="*/ 1648 h 2401"/>
                <a:gd name="T84" fmla="*/ 678 w 2399"/>
                <a:gd name="T85" fmla="*/ 1827 h 2401"/>
                <a:gd name="T86" fmla="*/ 108 w 2399"/>
                <a:gd name="T87" fmla="*/ 1697 h 2401"/>
                <a:gd name="T88" fmla="*/ 91 w 2399"/>
                <a:gd name="T89" fmla="*/ 1618 h 2401"/>
                <a:gd name="T90" fmla="*/ 455 w 2399"/>
                <a:gd name="T91" fmla="*/ 1532 h 2401"/>
                <a:gd name="T92" fmla="*/ 73 w 2399"/>
                <a:gd name="T93" fmla="*/ 1612 h 2401"/>
                <a:gd name="T94" fmla="*/ 10 w 2399"/>
                <a:gd name="T95" fmla="*/ 1350 h 2401"/>
                <a:gd name="T96" fmla="*/ 7 w 2399"/>
                <a:gd name="T97" fmla="*/ 1088 h 2401"/>
                <a:gd name="T98" fmla="*/ 59 w 2399"/>
                <a:gd name="T99" fmla="*/ 835 h 2401"/>
                <a:gd name="T100" fmla="*/ 388 w 2399"/>
                <a:gd name="T101" fmla="*/ 1144 h 2401"/>
                <a:gd name="T102" fmla="*/ 411 w 2399"/>
                <a:gd name="T103" fmla="*/ 1402 h 2401"/>
                <a:gd name="T104" fmla="*/ 77 w 2399"/>
                <a:gd name="T105" fmla="*/ 780 h 2401"/>
                <a:gd name="T106" fmla="*/ 194 w 2399"/>
                <a:gd name="T107" fmla="*/ 548 h 2401"/>
                <a:gd name="T108" fmla="*/ 359 w 2399"/>
                <a:gd name="T109" fmla="*/ 345 h 2401"/>
                <a:gd name="T110" fmla="*/ 569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2 w 2399"/>
                <a:gd name="T117" fmla="*/ 878 h 2401"/>
                <a:gd name="T118" fmla="*/ 870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1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  <a:moveTo>
                    <a:pt x="697" y="111"/>
                  </a:moveTo>
                  <a:lnTo>
                    <a:pt x="704" y="108"/>
                  </a:lnTo>
                  <a:lnTo>
                    <a:pt x="784" y="284"/>
                  </a:lnTo>
                  <a:lnTo>
                    <a:pt x="697" y="111"/>
                  </a:lnTo>
                  <a:close/>
                  <a:moveTo>
                    <a:pt x="704" y="108"/>
                  </a:moveTo>
                  <a:lnTo>
                    <a:pt x="733" y="95"/>
                  </a:lnTo>
                  <a:lnTo>
                    <a:pt x="761" y="84"/>
                  </a:lnTo>
                  <a:lnTo>
                    <a:pt x="790" y="73"/>
                  </a:lnTo>
                  <a:lnTo>
                    <a:pt x="818" y="63"/>
                  </a:lnTo>
                  <a:lnTo>
                    <a:pt x="847" y="54"/>
                  </a:lnTo>
                  <a:lnTo>
                    <a:pt x="876" y="45"/>
                  </a:lnTo>
                  <a:lnTo>
                    <a:pt x="905" y="38"/>
                  </a:lnTo>
                  <a:lnTo>
                    <a:pt x="934" y="30"/>
                  </a:lnTo>
                  <a:lnTo>
                    <a:pt x="963" y="24"/>
                  </a:lnTo>
                  <a:lnTo>
                    <a:pt x="993" y="18"/>
                  </a:lnTo>
                  <a:lnTo>
                    <a:pt x="1022" y="13"/>
                  </a:lnTo>
                  <a:lnTo>
                    <a:pt x="1050" y="9"/>
                  </a:lnTo>
                  <a:lnTo>
                    <a:pt x="1079" y="6"/>
                  </a:lnTo>
                  <a:lnTo>
                    <a:pt x="1109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6" y="1"/>
                  </a:lnTo>
                  <a:lnTo>
                    <a:pt x="1255" y="2"/>
                  </a:lnTo>
                  <a:lnTo>
                    <a:pt x="1284" y="3"/>
                  </a:lnTo>
                  <a:lnTo>
                    <a:pt x="1312" y="6"/>
                  </a:lnTo>
                  <a:lnTo>
                    <a:pt x="1342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7" y="22"/>
                  </a:lnTo>
                  <a:lnTo>
                    <a:pt x="1455" y="28"/>
                  </a:lnTo>
                  <a:lnTo>
                    <a:pt x="1483" y="34"/>
                  </a:lnTo>
                  <a:lnTo>
                    <a:pt x="1511" y="42"/>
                  </a:lnTo>
                  <a:lnTo>
                    <a:pt x="1539" y="50"/>
                  </a:lnTo>
                  <a:lnTo>
                    <a:pt x="1566" y="59"/>
                  </a:lnTo>
                  <a:lnTo>
                    <a:pt x="1594" y="68"/>
                  </a:lnTo>
                  <a:lnTo>
                    <a:pt x="1621" y="77"/>
                  </a:lnTo>
                  <a:lnTo>
                    <a:pt x="1487" y="437"/>
                  </a:lnTo>
                  <a:lnTo>
                    <a:pt x="1449" y="425"/>
                  </a:lnTo>
                  <a:lnTo>
                    <a:pt x="1412" y="414"/>
                  </a:lnTo>
                  <a:lnTo>
                    <a:pt x="1374" y="404"/>
                  </a:lnTo>
                  <a:lnTo>
                    <a:pt x="1336" y="397"/>
                  </a:lnTo>
                  <a:lnTo>
                    <a:pt x="1297" y="391"/>
                  </a:lnTo>
                  <a:lnTo>
                    <a:pt x="1258" y="388"/>
                  </a:lnTo>
                  <a:lnTo>
                    <a:pt x="1218" y="386"/>
                  </a:lnTo>
                  <a:lnTo>
                    <a:pt x="1178" y="386"/>
                  </a:lnTo>
                  <a:lnTo>
                    <a:pt x="1139" y="388"/>
                  </a:lnTo>
                  <a:lnTo>
                    <a:pt x="1099" y="392"/>
                  </a:lnTo>
                  <a:lnTo>
                    <a:pt x="1078" y="395"/>
                  </a:lnTo>
                  <a:lnTo>
                    <a:pt x="1059" y="398"/>
                  </a:lnTo>
                  <a:lnTo>
                    <a:pt x="1039" y="402"/>
                  </a:lnTo>
                  <a:lnTo>
                    <a:pt x="1019" y="406"/>
                  </a:lnTo>
                  <a:lnTo>
                    <a:pt x="1000" y="411"/>
                  </a:lnTo>
                  <a:lnTo>
                    <a:pt x="980" y="416"/>
                  </a:lnTo>
                  <a:lnTo>
                    <a:pt x="960" y="422"/>
                  </a:lnTo>
                  <a:lnTo>
                    <a:pt x="940" y="428"/>
                  </a:lnTo>
                  <a:lnTo>
                    <a:pt x="921" y="435"/>
                  </a:lnTo>
                  <a:lnTo>
                    <a:pt x="901" y="442"/>
                  </a:lnTo>
                  <a:lnTo>
                    <a:pt x="882" y="450"/>
                  </a:lnTo>
                  <a:lnTo>
                    <a:pt x="863" y="459"/>
                  </a:lnTo>
                  <a:lnTo>
                    <a:pt x="704" y="108"/>
                  </a:lnTo>
                  <a:close/>
                  <a:moveTo>
                    <a:pt x="1621" y="77"/>
                  </a:moveTo>
                  <a:lnTo>
                    <a:pt x="1647" y="88"/>
                  </a:lnTo>
                  <a:lnTo>
                    <a:pt x="1674" y="99"/>
                  </a:lnTo>
                  <a:lnTo>
                    <a:pt x="1701" y="110"/>
                  </a:lnTo>
                  <a:lnTo>
                    <a:pt x="1727" y="123"/>
                  </a:lnTo>
                  <a:lnTo>
                    <a:pt x="1752" y="135"/>
                  </a:lnTo>
                  <a:lnTo>
                    <a:pt x="1778" y="150"/>
                  </a:lnTo>
                  <a:lnTo>
                    <a:pt x="1802" y="164"/>
                  </a:lnTo>
                  <a:lnTo>
                    <a:pt x="1828" y="179"/>
                  </a:lnTo>
                  <a:lnTo>
                    <a:pt x="1852" y="194"/>
                  </a:lnTo>
                  <a:lnTo>
                    <a:pt x="1876" y="210"/>
                  </a:lnTo>
                  <a:lnTo>
                    <a:pt x="1900" y="226"/>
                  </a:lnTo>
                  <a:lnTo>
                    <a:pt x="1923" y="243"/>
                  </a:lnTo>
                  <a:lnTo>
                    <a:pt x="1947" y="262"/>
                  </a:lnTo>
                  <a:lnTo>
                    <a:pt x="1969" y="280"/>
                  </a:lnTo>
                  <a:lnTo>
                    <a:pt x="1991" y="299"/>
                  </a:lnTo>
                  <a:lnTo>
                    <a:pt x="2013" y="318"/>
                  </a:lnTo>
                  <a:lnTo>
                    <a:pt x="2034" y="338"/>
                  </a:lnTo>
                  <a:lnTo>
                    <a:pt x="2055" y="359"/>
                  </a:lnTo>
                  <a:lnTo>
                    <a:pt x="2076" y="381"/>
                  </a:lnTo>
                  <a:lnTo>
                    <a:pt x="2095" y="402"/>
                  </a:lnTo>
                  <a:lnTo>
                    <a:pt x="2115" y="424"/>
                  </a:lnTo>
                  <a:lnTo>
                    <a:pt x="2133" y="447"/>
                  </a:lnTo>
                  <a:lnTo>
                    <a:pt x="2152" y="470"/>
                  </a:lnTo>
                  <a:lnTo>
                    <a:pt x="2169" y="495"/>
                  </a:lnTo>
                  <a:lnTo>
                    <a:pt x="2188" y="519"/>
                  </a:lnTo>
                  <a:lnTo>
                    <a:pt x="2204" y="544"/>
                  </a:lnTo>
                  <a:lnTo>
                    <a:pt x="2220" y="569"/>
                  </a:lnTo>
                  <a:lnTo>
                    <a:pt x="2236" y="596"/>
                  </a:lnTo>
                  <a:lnTo>
                    <a:pt x="2251" y="622"/>
                  </a:lnTo>
                  <a:lnTo>
                    <a:pt x="2265" y="649"/>
                  </a:lnTo>
                  <a:lnTo>
                    <a:pt x="2279" y="676"/>
                  </a:lnTo>
                  <a:lnTo>
                    <a:pt x="2292" y="705"/>
                  </a:lnTo>
                  <a:lnTo>
                    <a:pt x="1941" y="863"/>
                  </a:lnTo>
                  <a:lnTo>
                    <a:pt x="1932" y="844"/>
                  </a:lnTo>
                  <a:lnTo>
                    <a:pt x="1923" y="825"/>
                  </a:lnTo>
                  <a:lnTo>
                    <a:pt x="1913" y="806"/>
                  </a:lnTo>
                  <a:lnTo>
                    <a:pt x="1903" y="788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6" y="704"/>
                  </a:lnTo>
                  <a:lnTo>
                    <a:pt x="1834" y="688"/>
                  </a:lnTo>
                  <a:lnTo>
                    <a:pt x="1821" y="672"/>
                  </a:lnTo>
                  <a:lnTo>
                    <a:pt x="1807" y="657"/>
                  </a:lnTo>
                  <a:lnTo>
                    <a:pt x="1780" y="628"/>
                  </a:lnTo>
                  <a:lnTo>
                    <a:pt x="1752" y="601"/>
                  </a:lnTo>
                  <a:lnTo>
                    <a:pt x="1723" y="574"/>
                  </a:lnTo>
                  <a:lnTo>
                    <a:pt x="1691" y="550"/>
                  </a:lnTo>
                  <a:lnTo>
                    <a:pt x="1659" y="527"/>
                  </a:lnTo>
                  <a:lnTo>
                    <a:pt x="1627" y="506"/>
                  </a:lnTo>
                  <a:lnTo>
                    <a:pt x="1593" y="487"/>
                  </a:lnTo>
                  <a:lnTo>
                    <a:pt x="1558" y="468"/>
                  </a:lnTo>
                  <a:lnTo>
                    <a:pt x="1523" y="452"/>
                  </a:lnTo>
                  <a:lnTo>
                    <a:pt x="1487" y="437"/>
                  </a:lnTo>
                  <a:lnTo>
                    <a:pt x="1621" y="77"/>
                  </a:lnTo>
                  <a:close/>
                  <a:moveTo>
                    <a:pt x="1945" y="870"/>
                  </a:moveTo>
                  <a:lnTo>
                    <a:pt x="1941" y="863"/>
                  </a:lnTo>
                  <a:lnTo>
                    <a:pt x="2117" y="783"/>
                  </a:lnTo>
                  <a:lnTo>
                    <a:pt x="1945" y="870"/>
                  </a:lnTo>
                  <a:close/>
                  <a:moveTo>
                    <a:pt x="2288" y="697"/>
                  </a:moveTo>
                  <a:lnTo>
                    <a:pt x="2288" y="697"/>
                  </a:lnTo>
                  <a:lnTo>
                    <a:pt x="1945" y="870"/>
                  </a:lnTo>
                  <a:lnTo>
                    <a:pt x="1945" y="870"/>
                  </a:lnTo>
                  <a:lnTo>
                    <a:pt x="2288" y="697"/>
                  </a:lnTo>
                  <a:close/>
                  <a:moveTo>
                    <a:pt x="2288" y="697"/>
                  </a:moveTo>
                  <a:lnTo>
                    <a:pt x="2310" y="740"/>
                  </a:lnTo>
                  <a:lnTo>
                    <a:pt x="2310" y="784"/>
                  </a:lnTo>
                  <a:lnTo>
                    <a:pt x="2117" y="784"/>
                  </a:lnTo>
                  <a:lnTo>
                    <a:pt x="2288" y="697"/>
                  </a:lnTo>
                  <a:close/>
                  <a:moveTo>
                    <a:pt x="2310" y="784"/>
                  </a:moveTo>
                  <a:lnTo>
                    <a:pt x="2310" y="784"/>
                  </a:lnTo>
                  <a:lnTo>
                    <a:pt x="1924" y="784"/>
                  </a:lnTo>
                  <a:lnTo>
                    <a:pt x="1924" y="784"/>
                  </a:lnTo>
                  <a:lnTo>
                    <a:pt x="2310" y="784"/>
                  </a:lnTo>
                  <a:close/>
                  <a:moveTo>
                    <a:pt x="1941" y="863"/>
                  </a:moveTo>
                  <a:lnTo>
                    <a:pt x="1924" y="825"/>
                  </a:lnTo>
                  <a:lnTo>
                    <a:pt x="1924" y="784"/>
                  </a:lnTo>
                  <a:lnTo>
                    <a:pt x="2117" y="784"/>
                  </a:lnTo>
                  <a:lnTo>
                    <a:pt x="1941" y="863"/>
                  </a:lnTo>
                  <a:close/>
                  <a:moveTo>
                    <a:pt x="2292" y="705"/>
                  </a:moveTo>
                  <a:lnTo>
                    <a:pt x="2304" y="733"/>
                  </a:lnTo>
                  <a:lnTo>
                    <a:pt x="2317" y="761"/>
                  </a:lnTo>
                  <a:lnTo>
                    <a:pt x="2327" y="790"/>
                  </a:lnTo>
                  <a:lnTo>
                    <a:pt x="2337" y="819"/>
                  </a:lnTo>
                  <a:lnTo>
                    <a:pt x="2347" y="848"/>
                  </a:lnTo>
                  <a:lnTo>
                    <a:pt x="2355" y="876"/>
                  </a:lnTo>
                  <a:lnTo>
                    <a:pt x="2363" y="905"/>
                  </a:lnTo>
                  <a:lnTo>
                    <a:pt x="2370" y="935"/>
                  </a:lnTo>
                  <a:lnTo>
                    <a:pt x="2376" y="964"/>
                  </a:lnTo>
                  <a:lnTo>
                    <a:pt x="2381" y="993"/>
                  </a:lnTo>
                  <a:lnTo>
                    <a:pt x="2386" y="1022"/>
                  </a:lnTo>
                  <a:lnTo>
                    <a:pt x="2390" y="1051"/>
                  </a:lnTo>
                  <a:lnTo>
                    <a:pt x="2393" y="1080"/>
                  </a:lnTo>
                  <a:lnTo>
                    <a:pt x="2396" y="1109"/>
                  </a:lnTo>
                  <a:lnTo>
                    <a:pt x="2398" y="1138"/>
                  </a:lnTo>
                  <a:lnTo>
                    <a:pt x="2399" y="1168"/>
                  </a:lnTo>
                  <a:lnTo>
                    <a:pt x="2399" y="1197"/>
                  </a:lnTo>
                  <a:lnTo>
                    <a:pt x="2399" y="1226"/>
                  </a:lnTo>
                  <a:lnTo>
                    <a:pt x="2398" y="1256"/>
                  </a:lnTo>
                  <a:lnTo>
                    <a:pt x="2396" y="1285"/>
                  </a:lnTo>
                  <a:lnTo>
                    <a:pt x="2394" y="1313"/>
                  </a:lnTo>
                  <a:lnTo>
                    <a:pt x="2391" y="1342"/>
                  </a:lnTo>
                  <a:lnTo>
                    <a:pt x="2387" y="1371"/>
                  </a:lnTo>
                  <a:lnTo>
                    <a:pt x="2382" y="1399"/>
                  </a:lnTo>
                  <a:lnTo>
                    <a:pt x="2377" y="1428"/>
                  </a:lnTo>
                  <a:lnTo>
                    <a:pt x="2372" y="1456"/>
                  </a:lnTo>
                  <a:lnTo>
                    <a:pt x="2365" y="1484"/>
                  </a:lnTo>
                  <a:lnTo>
                    <a:pt x="2358" y="1512"/>
                  </a:lnTo>
                  <a:lnTo>
                    <a:pt x="2350" y="1540"/>
                  </a:lnTo>
                  <a:lnTo>
                    <a:pt x="2342" y="1567"/>
                  </a:lnTo>
                  <a:lnTo>
                    <a:pt x="2333" y="1595"/>
                  </a:lnTo>
                  <a:lnTo>
                    <a:pt x="2323" y="1622"/>
                  </a:lnTo>
                  <a:lnTo>
                    <a:pt x="1963" y="1488"/>
                  </a:lnTo>
                  <a:lnTo>
                    <a:pt x="1976" y="1450"/>
                  </a:lnTo>
                  <a:lnTo>
                    <a:pt x="1987" y="1413"/>
                  </a:lnTo>
                  <a:lnTo>
                    <a:pt x="1996" y="1375"/>
                  </a:lnTo>
                  <a:lnTo>
                    <a:pt x="2003" y="1336"/>
                  </a:lnTo>
                  <a:lnTo>
                    <a:pt x="2009" y="1298"/>
                  </a:lnTo>
                  <a:lnTo>
                    <a:pt x="2013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39"/>
                  </a:lnTo>
                  <a:lnTo>
                    <a:pt x="2008" y="1099"/>
                  </a:lnTo>
                  <a:lnTo>
                    <a:pt x="2006" y="1080"/>
                  </a:lnTo>
                  <a:lnTo>
                    <a:pt x="2002" y="1060"/>
                  </a:lnTo>
                  <a:lnTo>
                    <a:pt x="1999" y="1040"/>
                  </a:lnTo>
                  <a:lnTo>
                    <a:pt x="1994" y="1019"/>
                  </a:lnTo>
                  <a:lnTo>
                    <a:pt x="1990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2" y="941"/>
                  </a:lnTo>
                  <a:lnTo>
                    <a:pt x="1965" y="922"/>
                  </a:lnTo>
                  <a:lnTo>
                    <a:pt x="1958" y="901"/>
                  </a:lnTo>
                  <a:lnTo>
                    <a:pt x="1950" y="882"/>
                  </a:lnTo>
                  <a:lnTo>
                    <a:pt x="1941" y="863"/>
                  </a:lnTo>
                  <a:lnTo>
                    <a:pt x="2292" y="705"/>
                  </a:lnTo>
                  <a:close/>
                  <a:moveTo>
                    <a:pt x="2323" y="1622"/>
                  </a:moveTo>
                  <a:lnTo>
                    <a:pt x="2313" y="1648"/>
                  </a:lnTo>
                  <a:lnTo>
                    <a:pt x="2301" y="1675"/>
                  </a:lnTo>
                  <a:lnTo>
                    <a:pt x="2289" y="1702"/>
                  </a:lnTo>
                  <a:lnTo>
                    <a:pt x="2277" y="1728"/>
                  </a:lnTo>
                  <a:lnTo>
                    <a:pt x="2264" y="1753"/>
                  </a:lnTo>
                  <a:lnTo>
                    <a:pt x="2251" y="1779"/>
                  </a:lnTo>
                  <a:lnTo>
                    <a:pt x="2236" y="1803"/>
                  </a:lnTo>
                  <a:lnTo>
                    <a:pt x="2222" y="1829"/>
                  </a:lnTo>
                  <a:lnTo>
                    <a:pt x="2207" y="1853"/>
                  </a:lnTo>
                  <a:lnTo>
                    <a:pt x="2191" y="1877"/>
                  </a:lnTo>
                  <a:lnTo>
                    <a:pt x="2173" y="1901"/>
                  </a:lnTo>
                  <a:lnTo>
                    <a:pt x="2156" y="1925"/>
                  </a:lnTo>
                  <a:lnTo>
                    <a:pt x="2139" y="1948"/>
                  </a:lnTo>
                  <a:lnTo>
                    <a:pt x="2120" y="1970"/>
                  </a:lnTo>
                  <a:lnTo>
                    <a:pt x="2102" y="1992"/>
                  </a:lnTo>
                  <a:lnTo>
                    <a:pt x="2082" y="2014"/>
                  </a:lnTo>
                  <a:lnTo>
                    <a:pt x="2061" y="2036"/>
                  </a:lnTo>
                  <a:lnTo>
                    <a:pt x="2041" y="2057"/>
                  </a:lnTo>
                  <a:lnTo>
                    <a:pt x="2020" y="2077"/>
                  </a:lnTo>
                  <a:lnTo>
                    <a:pt x="1998" y="2097"/>
                  </a:lnTo>
                  <a:lnTo>
                    <a:pt x="1976" y="2116"/>
                  </a:lnTo>
                  <a:lnTo>
                    <a:pt x="1953" y="2135"/>
                  </a:lnTo>
                  <a:lnTo>
                    <a:pt x="1929" y="2154"/>
                  </a:lnTo>
                  <a:lnTo>
                    <a:pt x="1906" y="2171"/>
                  </a:lnTo>
                  <a:lnTo>
                    <a:pt x="1881" y="2189"/>
                  </a:lnTo>
                  <a:lnTo>
                    <a:pt x="1857" y="2205"/>
                  </a:lnTo>
                  <a:lnTo>
                    <a:pt x="1831" y="2221"/>
                  </a:lnTo>
                  <a:lnTo>
                    <a:pt x="1805" y="2237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4" y="2281"/>
                  </a:lnTo>
                  <a:lnTo>
                    <a:pt x="1695" y="2294"/>
                  </a:lnTo>
                  <a:lnTo>
                    <a:pt x="1538" y="1943"/>
                  </a:lnTo>
                  <a:lnTo>
                    <a:pt x="1556" y="1934"/>
                  </a:lnTo>
                  <a:lnTo>
                    <a:pt x="1575" y="1925"/>
                  </a:lnTo>
                  <a:lnTo>
                    <a:pt x="1594" y="1914"/>
                  </a:lnTo>
                  <a:lnTo>
                    <a:pt x="1612" y="1904"/>
                  </a:lnTo>
                  <a:lnTo>
                    <a:pt x="1629" y="1893"/>
                  </a:lnTo>
                  <a:lnTo>
                    <a:pt x="1647" y="1882"/>
                  </a:lnTo>
                  <a:lnTo>
                    <a:pt x="1663" y="1871"/>
                  </a:lnTo>
                  <a:lnTo>
                    <a:pt x="1680" y="1860"/>
                  </a:lnTo>
                  <a:lnTo>
                    <a:pt x="1696" y="1848"/>
                  </a:lnTo>
                  <a:lnTo>
                    <a:pt x="1713" y="1835"/>
                  </a:lnTo>
                  <a:lnTo>
                    <a:pt x="1728" y="1822"/>
                  </a:lnTo>
                  <a:lnTo>
                    <a:pt x="1743" y="1809"/>
                  </a:lnTo>
                  <a:lnTo>
                    <a:pt x="1772" y="1781"/>
                  </a:lnTo>
                  <a:lnTo>
                    <a:pt x="1799" y="1753"/>
                  </a:lnTo>
                  <a:lnTo>
                    <a:pt x="1826" y="1724"/>
                  </a:lnTo>
                  <a:lnTo>
                    <a:pt x="1850" y="1692"/>
                  </a:lnTo>
                  <a:lnTo>
                    <a:pt x="1873" y="1660"/>
                  </a:lnTo>
                  <a:lnTo>
                    <a:pt x="1894" y="1628"/>
                  </a:lnTo>
                  <a:lnTo>
                    <a:pt x="1914" y="1594"/>
                  </a:lnTo>
                  <a:lnTo>
                    <a:pt x="1932" y="1559"/>
                  </a:lnTo>
                  <a:lnTo>
                    <a:pt x="1949" y="1524"/>
                  </a:lnTo>
                  <a:lnTo>
                    <a:pt x="1963" y="1488"/>
                  </a:lnTo>
                  <a:lnTo>
                    <a:pt x="2323" y="1622"/>
                  </a:lnTo>
                  <a:close/>
                  <a:moveTo>
                    <a:pt x="1695" y="2294"/>
                  </a:moveTo>
                  <a:lnTo>
                    <a:pt x="1658" y="2311"/>
                  </a:lnTo>
                  <a:lnTo>
                    <a:pt x="1617" y="2311"/>
                  </a:lnTo>
                  <a:lnTo>
                    <a:pt x="1617" y="2118"/>
                  </a:lnTo>
                  <a:lnTo>
                    <a:pt x="1695" y="2294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7" y="1926"/>
                  </a:lnTo>
                  <a:lnTo>
                    <a:pt x="1617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9" y="2318"/>
                  </a:lnTo>
                  <a:lnTo>
                    <a:pt x="1611" y="2328"/>
                  </a:lnTo>
                  <a:lnTo>
                    <a:pt x="1582" y="2338"/>
                  </a:lnTo>
                  <a:lnTo>
                    <a:pt x="1553" y="2348"/>
                  </a:lnTo>
                  <a:lnTo>
                    <a:pt x="1524" y="2356"/>
                  </a:lnTo>
                  <a:lnTo>
                    <a:pt x="1495" y="2365"/>
                  </a:lnTo>
                  <a:lnTo>
                    <a:pt x="1467" y="2372"/>
                  </a:lnTo>
                  <a:lnTo>
                    <a:pt x="1437" y="2378"/>
                  </a:lnTo>
                  <a:lnTo>
                    <a:pt x="1408" y="2383"/>
                  </a:lnTo>
                  <a:lnTo>
                    <a:pt x="1379" y="2388"/>
                  </a:lnTo>
                  <a:lnTo>
                    <a:pt x="1350" y="2392"/>
                  </a:lnTo>
                  <a:lnTo>
                    <a:pt x="1320" y="2395"/>
                  </a:lnTo>
                  <a:lnTo>
                    <a:pt x="1291" y="2398"/>
                  </a:lnTo>
                  <a:lnTo>
                    <a:pt x="1262" y="2400"/>
                  </a:lnTo>
                  <a:lnTo>
                    <a:pt x="1233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6" y="2400"/>
                  </a:lnTo>
                  <a:lnTo>
                    <a:pt x="1117" y="2398"/>
                  </a:lnTo>
                  <a:lnTo>
                    <a:pt x="1087" y="2396"/>
                  </a:lnTo>
                  <a:lnTo>
                    <a:pt x="1059" y="2393"/>
                  </a:lnTo>
                  <a:lnTo>
                    <a:pt x="1030" y="2389"/>
                  </a:lnTo>
                  <a:lnTo>
                    <a:pt x="1002" y="2385"/>
                  </a:lnTo>
                  <a:lnTo>
                    <a:pt x="974" y="2379"/>
                  </a:lnTo>
                  <a:lnTo>
                    <a:pt x="945" y="2374"/>
                  </a:lnTo>
                  <a:lnTo>
                    <a:pt x="917" y="2367"/>
                  </a:lnTo>
                  <a:lnTo>
                    <a:pt x="889" y="2359"/>
                  </a:lnTo>
                  <a:lnTo>
                    <a:pt x="862" y="2351"/>
                  </a:lnTo>
                  <a:lnTo>
                    <a:pt x="834" y="2343"/>
                  </a:lnTo>
                  <a:lnTo>
                    <a:pt x="807" y="2334"/>
                  </a:lnTo>
                  <a:lnTo>
                    <a:pt x="780" y="2324"/>
                  </a:lnTo>
                  <a:lnTo>
                    <a:pt x="914" y="1964"/>
                  </a:lnTo>
                  <a:lnTo>
                    <a:pt x="950" y="1977"/>
                  </a:lnTo>
                  <a:lnTo>
                    <a:pt x="988" y="1988"/>
                  </a:lnTo>
                  <a:lnTo>
                    <a:pt x="1026" y="1997"/>
                  </a:lnTo>
                  <a:lnTo>
                    <a:pt x="1064" y="2004"/>
                  </a:lnTo>
                  <a:lnTo>
                    <a:pt x="1104" y="2010"/>
                  </a:lnTo>
                  <a:lnTo>
                    <a:pt x="1143" y="2014"/>
                  </a:lnTo>
                  <a:lnTo>
                    <a:pt x="1182" y="2016"/>
                  </a:lnTo>
                  <a:lnTo>
                    <a:pt x="1222" y="2015"/>
                  </a:lnTo>
                  <a:lnTo>
                    <a:pt x="1262" y="2013"/>
                  </a:lnTo>
                  <a:lnTo>
                    <a:pt x="1301" y="2009"/>
                  </a:lnTo>
                  <a:lnTo>
                    <a:pt x="1321" y="2007"/>
                  </a:lnTo>
                  <a:lnTo>
                    <a:pt x="1342" y="2003"/>
                  </a:lnTo>
                  <a:lnTo>
                    <a:pt x="1361" y="2000"/>
                  </a:lnTo>
                  <a:lnTo>
                    <a:pt x="1381" y="1995"/>
                  </a:lnTo>
                  <a:lnTo>
                    <a:pt x="1401" y="1991"/>
                  </a:lnTo>
                  <a:lnTo>
                    <a:pt x="1420" y="1985"/>
                  </a:lnTo>
                  <a:lnTo>
                    <a:pt x="1440" y="1980"/>
                  </a:lnTo>
                  <a:lnTo>
                    <a:pt x="1460" y="1973"/>
                  </a:lnTo>
                  <a:lnTo>
                    <a:pt x="1480" y="1966"/>
                  </a:lnTo>
                  <a:lnTo>
                    <a:pt x="1499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80" y="2324"/>
                  </a:moveTo>
                  <a:lnTo>
                    <a:pt x="753" y="2314"/>
                  </a:lnTo>
                  <a:lnTo>
                    <a:pt x="726" y="2303"/>
                  </a:lnTo>
                  <a:lnTo>
                    <a:pt x="700" y="2291"/>
                  </a:lnTo>
                  <a:lnTo>
                    <a:pt x="674" y="2279"/>
                  </a:lnTo>
                  <a:lnTo>
                    <a:pt x="648" y="2266"/>
                  </a:lnTo>
                  <a:lnTo>
                    <a:pt x="623" y="2253"/>
                  </a:lnTo>
                  <a:lnTo>
                    <a:pt x="597" y="2238"/>
                  </a:lnTo>
                  <a:lnTo>
                    <a:pt x="572" y="2223"/>
                  </a:lnTo>
                  <a:lnTo>
                    <a:pt x="548" y="2208"/>
                  </a:lnTo>
                  <a:lnTo>
                    <a:pt x="524" y="2192"/>
                  </a:lnTo>
                  <a:lnTo>
                    <a:pt x="501" y="2175"/>
                  </a:lnTo>
                  <a:lnTo>
                    <a:pt x="476" y="2158"/>
                  </a:lnTo>
                  <a:lnTo>
                    <a:pt x="454" y="2141"/>
                  </a:lnTo>
                  <a:lnTo>
                    <a:pt x="431" y="2121"/>
                  </a:lnTo>
                  <a:lnTo>
                    <a:pt x="409" y="2103"/>
                  </a:lnTo>
                  <a:lnTo>
                    <a:pt x="388" y="2083"/>
                  </a:lnTo>
                  <a:lnTo>
                    <a:pt x="366" y="2063"/>
                  </a:lnTo>
                  <a:lnTo>
                    <a:pt x="345" y="2043"/>
                  </a:lnTo>
                  <a:lnTo>
                    <a:pt x="325" y="2021"/>
                  </a:lnTo>
                  <a:lnTo>
                    <a:pt x="305" y="1999"/>
                  </a:lnTo>
                  <a:lnTo>
                    <a:pt x="286" y="1977"/>
                  </a:lnTo>
                  <a:lnTo>
                    <a:pt x="267" y="1954"/>
                  </a:lnTo>
                  <a:lnTo>
                    <a:pt x="249" y="1931"/>
                  </a:lnTo>
                  <a:lnTo>
                    <a:pt x="230" y="1907"/>
                  </a:lnTo>
                  <a:lnTo>
                    <a:pt x="213" y="1882"/>
                  </a:lnTo>
                  <a:lnTo>
                    <a:pt x="196" y="1858"/>
                  </a:lnTo>
                  <a:lnTo>
                    <a:pt x="180" y="1832"/>
                  </a:lnTo>
                  <a:lnTo>
                    <a:pt x="165" y="1807"/>
                  </a:lnTo>
                  <a:lnTo>
                    <a:pt x="150" y="1779"/>
                  </a:lnTo>
                  <a:lnTo>
                    <a:pt x="135" y="1752"/>
                  </a:lnTo>
                  <a:lnTo>
                    <a:pt x="121" y="1725"/>
                  </a:lnTo>
                  <a:lnTo>
                    <a:pt x="108" y="1697"/>
                  </a:lnTo>
                  <a:lnTo>
                    <a:pt x="459" y="1539"/>
                  </a:lnTo>
                  <a:lnTo>
                    <a:pt x="468" y="1557"/>
                  </a:lnTo>
                  <a:lnTo>
                    <a:pt x="477" y="1576"/>
                  </a:lnTo>
                  <a:lnTo>
                    <a:pt x="488" y="1595"/>
                  </a:lnTo>
                  <a:lnTo>
                    <a:pt x="498" y="1613"/>
                  </a:lnTo>
                  <a:lnTo>
                    <a:pt x="508" y="1630"/>
                  </a:lnTo>
                  <a:lnTo>
                    <a:pt x="519" y="1648"/>
                  </a:lnTo>
                  <a:lnTo>
                    <a:pt x="530" y="1664"/>
                  </a:lnTo>
                  <a:lnTo>
                    <a:pt x="542" y="1681"/>
                  </a:lnTo>
                  <a:lnTo>
                    <a:pt x="554" y="1698"/>
                  </a:lnTo>
                  <a:lnTo>
                    <a:pt x="566" y="1714"/>
                  </a:lnTo>
                  <a:lnTo>
                    <a:pt x="579" y="1729"/>
                  </a:lnTo>
                  <a:lnTo>
                    <a:pt x="592" y="1744"/>
                  </a:lnTo>
                  <a:lnTo>
                    <a:pt x="620" y="1773"/>
                  </a:lnTo>
                  <a:lnTo>
                    <a:pt x="648" y="1800"/>
                  </a:lnTo>
                  <a:lnTo>
                    <a:pt x="678" y="1827"/>
                  </a:lnTo>
                  <a:lnTo>
                    <a:pt x="708" y="1851"/>
                  </a:lnTo>
                  <a:lnTo>
                    <a:pt x="741" y="1874"/>
                  </a:lnTo>
                  <a:lnTo>
                    <a:pt x="774" y="1895"/>
                  </a:lnTo>
                  <a:lnTo>
                    <a:pt x="807" y="1915"/>
                  </a:lnTo>
                  <a:lnTo>
                    <a:pt x="842" y="1934"/>
                  </a:lnTo>
                  <a:lnTo>
                    <a:pt x="878" y="1950"/>
                  </a:lnTo>
                  <a:lnTo>
                    <a:pt x="914" y="1964"/>
                  </a:lnTo>
                  <a:lnTo>
                    <a:pt x="780" y="2324"/>
                  </a:lnTo>
                  <a:close/>
                  <a:moveTo>
                    <a:pt x="108" y="1697"/>
                  </a:moveTo>
                  <a:lnTo>
                    <a:pt x="91" y="1659"/>
                  </a:lnTo>
                  <a:lnTo>
                    <a:pt x="91" y="1618"/>
                  </a:lnTo>
                  <a:lnTo>
                    <a:pt x="284" y="1618"/>
                  </a:lnTo>
                  <a:lnTo>
                    <a:pt x="108" y="1697"/>
                  </a:lnTo>
                  <a:close/>
                  <a:moveTo>
                    <a:pt x="91" y="1618"/>
                  </a:moveTo>
                  <a:lnTo>
                    <a:pt x="91" y="1618"/>
                  </a:lnTo>
                  <a:lnTo>
                    <a:pt x="476" y="1618"/>
                  </a:lnTo>
                  <a:lnTo>
                    <a:pt x="476" y="1618"/>
                  </a:lnTo>
                  <a:lnTo>
                    <a:pt x="91" y="1618"/>
                  </a:lnTo>
                  <a:close/>
                  <a:moveTo>
                    <a:pt x="455" y="1532"/>
                  </a:moveTo>
                  <a:lnTo>
                    <a:pt x="476" y="1574"/>
                  </a:lnTo>
                  <a:lnTo>
                    <a:pt x="476" y="1618"/>
                  </a:lnTo>
                  <a:lnTo>
                    <a:pt x="284" y="1618"/>
                  </a:lnTo>
                  <a:lnTo>
                    <a:pt x="455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5" y="1532"/>
                  </a:lnTo>
                  <a:lnTo>
                    <a:pt x="455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8" y="1697"/>
                  </a:lnTo>
                  <a:lnTo>
                    <a:pt x="284" y="1618"/>
                  </a:lnTo>
                  <a:lnTo>
                    <a:pt x="111" y="1704"/>
                  </a:lnTo>
                  <a:close/>
                  <a:moveTo>
                    <a:pt x="108" y="1697"/>
                  </a:moveTo>
                  <a:lnTo>
                    <a:pt x="95" y="1668"/>
                  </a:lnTo>
                  <a:lnTo>
                    <a:pt x="84" y="1640"/>
                  </a:lnTo>
                  <a:lnTo>
                    <a:pt x="73" y="1612"/>
                  </a:lnTo>
                  <a:lnTo>
                    <a:pt x="63" y="1582"/>
                  </a:lnTo>
                  <a:lnTo>
                    <a:pt x="54" y="1554"/>
                  </a:lnTo>
                  <a:lnTo>
                    <a:pt x="45" y="1525"/>
                  </a:lnTo>
                  <a:lnTo>
                    <a:pt x="38" y="1496"/>
                  </a:lnTo>
                  <a:lnTo>
                    <a:pt x="31" y="1467"/>
                  </a:lnTo>
                  <a:lnTo>
                    <a:pt x="25" y="1438"/>
                  </a:lnTo>
                  <a:lnTo>
                    <a:pt x="19" y="1409"/>
                  </a:lnTo>
                  <a:lnTo>
                    <a:pt x="14" y="1380"/>
                  </a:lnTo>
                  <a:lnTo>
                    <a:pt x="10" y="1350"/>
                  </a:lnTo>
                  <a:lnTo>
                    <a:pt x="7" y="1321"/>
                  </a:lnTo>
                  <a:lnTo>
                    <a:pt x="5" y="1292"/>
                  </a:lnTo>
                  <a:lnTo>
                    <a:pt x="3" y="1263"/>
                  </a:lnTo>
                  <a:lnTo>
                    <a:pt x="2" y="1233"/>
                  </a:lnTo>
                  <a:lnTo>
                    <a:pt x="0" y="1204"/>
                  </a:lnTo>
                  <a:lnTo>
                    <a:pt x="2" y="1175"/>
                  </a:lnTo>
                  <a:lnTo>
                    <a:pt x="3" y="1147"/>
                  </a:lnTo>
                  <a:lnTo>
                    <a:pt x="4" y="1117"/>
                  </a:lnTo>
                  <a:lnTo>
                    <a:pt x="7" y="1088"/>
                  </a:lnTo>
                  <a:lnTo>
                    <a:pt x="10" y="1060"/>
                  </a:lnTo>
                  <a:lnTo>
                    <a:pt x="13" y="1030"/>
                  </a:lnTo>
                  <a:lnTo>
                    <a:pt x="18" y="1002"/>
                  </a:lnTo>
                  <a:lnTo>
                    <a:pt x="23" y="974"/>
                  </a:lnTo>
                  <a:lnTo>
                    <a:pt x="29" y="946"/>
                  </a:lnTo>
                  <a:lnTo>
                    <a:pt x="35" y="917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9" y="835"/>
                  </a:lnTo>
                  <a:lnTo>
                    <a:pt x="68" y="807"/>
                  </a:lnTo>
                  <a:lnTo>
                    <a:pt x="77" y="780"/>
                  </a:lnTo>
                  <a:lnTo>
                    <a:pt x="437" y="914"/>
                  </a:lnTo>
                  <a:lnTo>
                    <a:pt x="425" y="951"/>
                  </a:lnTo>
                  <a:lnTo>
                    <a:pt x="414" y="988"/>
                  </a:lnTo>
                  <a:lnTo>
                    <a:pt x="404" y="1026"/>
                  </a:lnTo>
                  <a:lnTo>
                    <a:pt x="397" y="1065"/>
                  </a:lnTo>
                  <a:lnTo>
                    <a:pt x="391" y="1104"/>
                  </a:lnTo>
                  <a:lnTo>
                    <a:pt x="388" y="1144"/>
                  </a:lnTo>
                  <a:lnTo>
                    <a:pt x="386" y="1183"/>
                  </a:lnTo>
                  <a:lnTo>
                    <a:pt x="386" y="1222"/>
                  </a:lnTo>
                  <a:lnTo>
                    <a:pt x="388" y="1263"/>
                  </a:lnTo>
                  <a:lnTo>
                    <a:pt x="392" y="1302"/>
                  </a:lnTo>
                  <a:lnTo>
                    <a:pt x="395" y="1322"/>
                  </a:lnTo>
                  <a:lnTo>
                    <a:pt x="398" y="1342"/>
                  </a:lnTo>
                  <a:lnTo>
                    <a:pt x="402" y="1361"/>
                  </a:lnTo>
                  <a:lnTo>
                    <a:pt x="406" y="1382"/>
                  </a:lnTo>
                  <a:lnTo>
                    <a:pt x="411" y="1402"/>
                  </a:lnTo>
                  <a:lnTo>
                    <a:pt x="416" y="1421"/>
                  </a:lnTo>
                  <a:lnTo>
                    <a:pt x="422" y="1441"/>
                  </a:lnTo>
                  <a:lnTo>
                    <a:pt x="428" y="1460"/>
                  </a:lnTo>
                  <a:lnTo>
                    <a:pt x="435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9" y="1538"/>
                  </a:lnTo>
                  <a:lnTo>
                    <a:pt x="108" y="1697"/>
                  </a:lnTo>
                  <a:close/>
                  <a:moveTo>
                    <a:pt x="77" y="780"/>
                  </a:moveTo>
                  <a:lnTo>
                    <a:pt x="88" y="753"/>
                  </a:lnTo>
                  <a:lnTo>
                    <a:pt x="99" y="727"/>
                  </a:lnTo>
                  <a:lnTo>
                    <a:pt x="110" y="701"/>
                  </a:lnTo>
                  <a:lnTo>
                    <a:pt x="123" y="674"/>
                  </a:lnTo>
                  <a:lnTo>
                    <a:pt x="136" y="648"/>
                  </a:lnTo>
                  <a:lnTo>
                    <a:pt x="150" y="623"/>
                  </a:lnTo>
                  <a:lnTo>
                    <a:pt x="164" y="598"/>
                  </a:lnTo>
                  <a:lnTo>
                    <a:pt x="179" y="572"/>
                  </a:lnTo>
                  <a:lnTo>
                    <a:pt x="194" y="548"/>
                  </a:lnTo>
                  <a:lnTo>
                    <a:pt x="210" y="524"/>
                  </a:lnTo>
                  <a:lnTo>
                    <a:pt x="226" y="501"/>
                  </a:lnTo>
                  <a:lnTo>
                    <a:pt x="243" y="476"/>
                  </a:lnTo>
                  <a:lnTo>
                    <a:pt x="262" y="454"/>
                  </a:lnTo>
                  <a:lnTo>
                    <a:pt x="280" y="431"/>
                  </a:lnTo>
                  <a:lnTo>
                    <a:pt x="299" y="409"/>
                  </a:lnTo>
                  <a:lnTo>
                    <a:pt x="318" y="388"/>
                  </a:lnTo>
                  <a:lnTo>
                    <a:pt x="338" y="366"/>
                  </a:lnTo>
                  <a:lnTo>
                    <a:pt x="359" y="345"/>
                  </a:lnTo>
                  <a:lnTo>
                    <a:pt x="381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7" y="267"/>
                  </a:lnTo>
                  <a:lnTo>
                    <a:pt x="470" y="248"/>
                  </a:lnTo>
                  <a:lnTo>
                    <a:pt x="495" y="230"/>
                  </a:lnTo>
                  <a:lnTo>
                    <a:pt x="519" y="213"/>
                  </a:lnTo>
                  <a:lnTo>
                    <a:pt x="544" y="196"/>
                  </a:lnTo>
                  <a:lnTo>
                    <a:pt x="569" y="180"/>
                  </a:lnTo>
                  <a:lnTo>
                    <a:pt x="595" y="165"/>
                  </a:lnTo>
                  <a:lnTo>
                    <a:pt x="622" y="150"/>
                  </a:lnTo>
                  <a:lnTo>
                    <a:pt x="649" y="135"/>
                  </a:lnTo>
                  <a:lnTo>
                    <a:pt x="676" y="121"/>
                  </a:lnTo>
                  <a:lnTo>
                    <a:pt x="704" y="108"/>
                  </a:lnTo>
                  <a:lnTo>
                    <a:pt x="863" y="459"/>
                  </a:lnTo>
                  <a:lnTo>
                    <a:pt x="843" y="468"/>
                  </a:lnTo>
                  <a:lnTo>
                    <a:pt x="824" y="477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1" y="508"/>
                  </a:lnTo>
                  <a:lnTo>
                    <a:pt x="754" y="519"/>
                  </a:lnTo>
                  <a:lnTo>
                    <a:pt x="737" y="530"/>
                  </a:lnTo>
                  <a:lnTo>
                    <a:pt x="720" y="542"/>
                  </a:lnTo>
                  <a:lnTo>
                    <a:pt x="703" y="554"/>
                  </a:lnTo>
                  <a:lnTo>
                    <a:pt x="688" y="566"/>
                  </a:lnTo>
                  <a:lnTo>
                    <a:pt x="672" y="579"/>
                  </a:lnTo>
                  <a:lnTo>
                    <a:pt x="657" y="593"/>
                  </a:lnTo>
                  <a:lnTo>
                    <a:pt x="628" y="620"/>
                  </a:lnTo>
                  <a:lnTo>
                    <a:pt x="600" y="648"/>
                  </a:lnTo>
                  <a:lnTo>
                    <a:pt x="574" y="678"/>
                  </a:lnTo>
                  <a:lnTo>
                    <a:pt x="550" y="710"/>
                  </a:lnTo>
                  <a:lnTo>
                    <a:pt x="527" y="741"/>
                  </a:lnTo>
                  <a:lnTo>
                    <a:pt x="506" y="774"/>
                  </a:lnTo>
                  <a:lnTo>
                    <a:pt x="487" y="807"/>
                  </a:lnTo>
                  <a:lnTo>
                    <a:pt x="468" y="843"/>
                  </a:lnTo>
                  <a:lnTo>
                    <a:pt x="452" y="878"/>
                  </a:lnTo>
                  <a:lnTo>
                    <a:pt x="437" y="914"/>
                  </a:lnTo>
                  <a:lnTo>
                    <a:pt x="77" y="780"/>
                  </a:lnTo>
                  <a:close/>
                  <a:moveTo>
                    <a:pt x="870" y="455"/>
                  </a:moveTo>
                  <a:lnTo>
                    <a:pt x="863" y="459"/>
                  </a:lnTo>
                  <a:lnTo>
                    <a:pt x="783" y="284"/>
                  </a:lnTo>
                  <a:lnTo>
                    <a:pt x="870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5449241" y="415156"/>
              <a:ext cx="159660" cy="159660"/>
            </a:xfrm>
            <a:custGeom>
              <a:avLst/>
              <a:gdLst>
                <a:gd name="T0" fmla="*/ 704 w 2399"/>
                <a:gd name="T1" fmla="*/ 2293 h 2401"/>
                <a:gd name="T2" fmla="*/ 1019 w 2399"/>
                <a:gd name="T3" fmla="*/ 1995 h 2401"/>
                <a:gd name="T4" fmla="*/ 1297 w 2399"/>
                <a:gd name="T5" fmla="*/ 2010 h 2401"/>
                <a:gd name="T6" fmla="*/ 1539 w 2399"/>
                <a:gd name="T7" fmla="*/ 2351 h 2401"/>
                <a:gd name="T8" fmla="*/ 1284 w 2399"/>
                <a:gd name="T9" fmla="*/ 2398 h 2401"/>
                <a:gd name="T10" fmla="*/ 1022 w 2399"/>
                <a:gd name="T11" fmla="*/ 2388 h 2401"/>
                <a:gd name="T12" fmla="*/ 761 w 2399"/>
                <a:gd name="T13" fmla="*/ 2317 h 2401"/>
                <a:gd name="T14" fmla="*/ 1659 w 2399"/>
                <a:gd name="T15" fmla="*/ 1874 h 2401"/>
                <a:gd name="T16" fmla="*/ 1858 w 2399"/>
                <a:gd name="T17" fmla="*/ 1680 h 2401"/>
                <a:gd name="T18" fmla="*/ 2292 w 2399"/>
                <a:gd name="T19" fmla="*/ 1696 h 2401"/>
                <a:gd name="T20" fmla="*/ 2152 w 2399"/>
                <a:gd name="T21" fmla="*/ 1931 h 2401"/>
                <a:gd name="T22" fmla="*/ 1969 w 2399"/>
                <a:gd name="T23" fmla="*/ 2121 h 2401"/>
                <a:gd name="T24" fmla="*/ 1752 w 2399"/>
                <a:gd name="T25" fmla="*/ 2266 h 2401"/>
                <a:gd name="T26" fmla="*/ 2117 w 2399"/>
                <a:gd name="T27" fmla="*/ 1618 h 2401"/>
                <a:gd name="T28" fmla="*/ 2288 w 2399"/>
                <a:gd name="T29" fmla="*/ 1704 h 2401"/>
                <a:gd name="T30" fmla="*/ 1924 w 2399"/>
                <a:gd name="T31" fmla="*/ 1576 h 2401"/>
                <a:gd name="T32" fmla="*/ 1978 w 2399"/>
                <a:gd name="T33" fmla="*/ 1440 h 2401"/>
                <a:gd name="T34" fmla="*/ 2014 w 2399"/>
                <a:gd name="T35" fmla="*/ 1222 h 2401"/>
                <a:gd name="T36" fmla="*/ 2323 w 2399"/>
                <a:gd name="T37" fmla="*/ 779 h 2401"/>
                <a:gd name="T38" fmla="*/ 2387 w 2399"/>
                <a:gd name="T39" fmla="*/ 1030 h 2401"/>
                <a:gd name="T40" fmla="*/ 2396 w 2399"/>
                <a:gd name="T41" fmla="*/ 1292 h 2401"/>
                <a:gd name="T42" fmla="*/ 2347 w 2399"/>
                <a:gd name="T43" fmla="*/ 1553 h 2401"/>
                <a:gd name="T44" fmla="*/ 1932 w 2399"/>
                <a:gd name="T45" fmla="*/ 842 h 2401"/>
                <a:gd name="T46" fmla="*/ 1728 w 2399"/>
                <a:gd name="T47" fmla="*/ 579 h 2401"/>
                <a:gd name="T48" fmla="*/ 1575 w 2399"/>
                <a:gd name="T49" fmla="*/ 476 h 2401"/>
                <a:gd name="T50" fmla="*/ 1857 w 2399"/>
                <a:gd name="T51" fmla="*/ 196 h 2401"/>
                <a:gd name="T52" fmla="*/ 2061 w 2399"/>
                <a:gd name="T53" fmla="*/ 365 h 2401"/>
                <a:gd name="T54" fmla="*/ 2222 w 2399"/>
                <a:gd name="T55" fmla="*/ 572 h 2401"/>
                <a:gd name="T56" fmla="*/ 1963 w 2399"/>
                <a:gd name="T57" fmla="*/ 913 h 2401"/>
                <a:gd name="T58" fmla="*/ 1617 w 2399"/>
                <a:gd name="T59" fmla="*/ 90 h 2401"/>
                <a:gd name="T60" fmla="*/ 1537 w 2399"/>
                <a:gd name="T61" fmla="*/ 458 h 2401"/>
                <a:gd name="T62" fmla="*/ 1420 w 2399"/>
                <a:gd name="T63" fmla="*/ 416 h 2401"/>
                <a:gd name="T64" fmla="*/ 1182 w 2399"/>
                <a:gd name="T65" fmla="*/ 385 h 2401"/>
                <a:gd name="T66" fmla="*/ 807 w 2399"/>
                <a:gd name="T67" fmla="*/ 67 h 2401"/>
                <a:gd name="T68" fmla="*/ 1059 w 2399"/>
                <a:gd name="T69" fmla="*/ 8 h 2401"/>
                <a:gd name="T70" fmla="*/ 1320 w 2399"/>
                <a:gd name="T71" fmla="*/ 6 h 2401"/>
                <a:gd name="T72" fmla="*/ 1582 w 2399"/>
                <a:gd name="T73" fmla="*/ 63 h 2401"/>
                <a:gd name="T74" fmla="*/ 807 w 2399"/>
                <a:gd name="T75" fmla="*/ 486 h 2401"/>
                <a:gd name="T76" fmla="*/ 566 w 2399"/>
                <a:gd name="T77" fmla="*/ 687 h 2401"/>
                <a:gd name="T78" fmla="*/ 468 w 2399"/>
                <a:gd name="T79" fmla="*/ 844 h 2401"/>
                <a:gd name="T80" fmla="*/ 213 w 2399"/>
                <a:gd name="T81" fmla="*/ 519 h 2401"/>
                <a:gd name="T82" fmla="*/ 388 w 2399"/>
                <a:gd name="T83" fmla="*/ 318 h 2401"/>
                <a:gd name="T84" fmla="*/ 597 w 2399"/>
                <a:gd name="T85" fmla="*/ 163 h 2401"/>
                <a:gd name="T86" fmla="*/ 91 w 2399"/>
                <a:gd name="T87" fmla="*/ 783 h 2401"/>
                <a:gd name="T88" fmla="*/ 476 w 2399"/>
                <a:gd name="T89" fmla="*/ 783 h 2401"/>
                <a:gd name="T90" fmla="*/ 111 w 2399"/>
                <a:gd name="T91" fmla="*/ 697 h 2401"/>
                <a:gd name="T92" fmla="*/ 435 w 2399"/>
                <a:gd name="T93" fmla="*/ 920 h 2401"/>
                <a:gd name="T94" fmla="*/ 392 w 2399"/>
                <a:gd name="T95" fmla="*/ 1099 h 2401"/>
                <a:gd name="T96" fmla="*/ 425 w 2399"/>
                <a:gd name="T97" fmla="*/ 1450 h 2401"/>
                <a:gd name="T98" fmla="*/ 23 w 2399"/>
                <a:gd name="T99" fmla="*/ 1427 h 2401"/>
                <a:gd name="T100" fmla="*/ 2 w 2399"/>
                <a:gd name="T101" fmla="*/ 1168 h 2401"/>
                <a:gd name="T102" fmla="*/ 38 w 2399"/>
                <a:gd name="T103" fmla="*/ 905 h 2401"/>
                <a:gd name="T104" fmla="*/ 437 w 2399"/>
                <a:gd name="T105" fmla="*/ 1487 h 2401"/>
                <a:gd name="T106" fmla="*/ 628 w 2399"/>
                <a:gd name="T107" fmla="*/ 1781 h 2401"/>
                <a:gd name="T108" fmla="*/ 788 w 2399"/>
                <a:gd name="T109" fmla="*/ 1903 h 2401"/>
                <a:gd name="T110" fmla="*/ 595 w 2399"/>
                <a:gd name="T111" fmla="*/ 2236 h 2401"/>
                <a:gd name="T112" fmla="*/ 381 w 2399"/>
                <a:gd name="T113" fmla="*/ 2076 h 2401"/>
                <a:gd name="T114" fmla="*/ 210 w 2399"/>
                <a:gd name="T115" fmla="*/ 1877 h 2401"/>
                <a:gd name="T116" fmla="*/ 88 w 2399"/>
                <a:gd name="T117" fmla="*/ 1648 h 2401"/>
                <a:gd name="T118" fmla="*/ 697 w 2399"/>
                <a:gd name="T119" fmla="*/ 2289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870" y="1946"/>
                  </a:moveTo>
                  <a:lnTo>
                    <a:pt x="870" y="1946"/>
                  </a:lnTo>
                  <a:lnTo>
                    <a:pt x="697" y="2290"/>
                  </a:lnTo>
                  <a:lnTo>
                    <a:pt x="697" y="2289"/>
                  </a:lnTo>
                  <a:lnTo>
                    <a:pt x="870" y="1946"/>
                  </a:lnTo>
                  <a:close/>
                  <a:moveTo>
                    <a:pt x="704" y="2293"/>
                  </a:moveTo>
                  <a:lnTo>
                    <a:pt x="697" y="2290"/>
                  </a:lnTo>
                  <a:lnTo>
                    <a:pt x="784" y="2117"/>
                  </a:lnTo>
                  <a:lnTo>
                    <a:pt x="704" y="2293"/>
                  </a:lnTo>
                  <a:close/>
                  <a:moveTo>
                    <a:pt x="863" y="1942"/>
                  </a:moveTo>
                  <a:lnTo>
                    <a:pt x="882" y="1951"/>
                  </a:lnTo>
                  <a:lnTo>
                    <a:pt x="901" y="1959"/>
                  </a:lnTo>
                  <a:lnTo>
                    <a:pt x="921" y="1966"/>
                  </a:lnTo>
                  <a:lnTo>
                    <a:pt x="940" y="1973"/>
                  </a:lnTo>
                  <a:lnTo>
                    <a:pt x="960" y="1979"/>
                  </a:lnTo>
                  <a:lnTo>
                    <a:pt x="980" y="1985"/>
                  </a:lnTo>
                  <a:lnTo>
                    <a:pt x="1000" y="1990"/>
                  </a:lnTo>
                  <a:lnTo>
                    <a:pt x="1019" y="1995"/>
                  </a:lnTo>
                  <a:lnTo>
                    <a:pt x="1039" y="1999"/>
                  </a:lnTo>
                  <a:lnTo>
                    <a:pt x="1059" y="2003"/>
                  </a:lnTo>
                  <a:lnTo>
                    <a:pt x="1078" y="2006"/>
                  </a:lnTo>
                  <a:lnTo>
                    <a:pt x="1099" y="2009"/>
                  </a:lnTo>
                  <a:lnTo>
                    <a:pt x="1139" y="2013"/>
                  </a:lnTo>
                  <a:lnTo>
                    <a:pt x="1178" y="2015"/>
                  </a:lnTo>
                  <a:lnTo>
                    <a:pt x="1218" y="2015"/>
                  </a:lnTo>
                  <a:lnTo>
                    <a:pt x="1258" y="2013"/>
                  </a:lnTo>
                  <a:lnTo>
                    <a:pt x="1297" y="2010"/>
                  </a:lnTo>
                  <a:lnTo>
                    <a:pt x="1336" y="2004"/>
                  </a:lnTo>
                  <a:lnTo>
                    <a:pt x="1374" y="1997"/>
                  </a:lnTo>
                  <a:lnTo>
                    <a:pt x="1412" y="1987"/>
                  </a:lnTo>
                  <a:lnTo>
                    <a:pt x="1449" y="1976"/>
                  </a:lnTo>
                  <a:lnTo>
                    <a:pt x="1487" y="1964"/>
                  </a:lnTo>
                  <a:lnTo>
                    <a:pt x="1621" y="2324"/>
                  </a:lnTo>
                  <a:lnTo>
                    <a:pt x="1594" y="2333"/>
                  </a:lnTo>
                  <a:lnTo>
                    <a:pt x="1566" y="2342"/>
                  </a:lnTo>
                  <a:lnTo>
                    <a:pt x="1539" y="2351"/>
                  </a:lnTo>
                  <a:lnTo>
                    <a:pt x="1511" y="2359"/>
                  </a:lnTo>
                  <a:lnTo>
                    <a:pt x="1483" y="2367"/>
                  </a:lnTo>
                  <a:lnTo>
                    <a:pt x="1455" y="2373"/>
                  </a:lnTo>
                  <a:lnTo>
                    <a:pt x="1427" y="2379"/>
                  </a:lnTo>
                  <a:lnTo>
                    <a:pt x="1398" y="2384"/>
                  </a:lnTo>
                  <a:lnTo>
                    <a:pt x="1370" y="2388"/>
                  </a:lnTo>
                  <a:lnTo>
                    <a:pt x="1342" y="2392"/>
                  </a:lnTo>
                  <a:lnTo>
                    <a:pt x="1312" y="2395"/>
                  </a:lnTo>
                  <a:lnTo>
                    <a:pt x="1284" y="2398"/>
                  </a:lnTo>
                  <a:lnTo>
                    <a:pt x="1255" y="2399"/>
                  </a:lnTo>
                  <a:lnTo>
                    <a:pt x="1226" y="2400"/>
                  </a:lnTo>
                  <a:lnTo>
                    <a:pt x="1196" y="2401"/>
                  </a:lnTo>
                  <a:lnTo>
                    <a:pt x="1167" y="2400"/>
                  </a:lnTo>
                  <a:lnTo>
                    <a:pt x="1138" y="2399"/>
                  </a:lnTo>
                  <a:lnTo>
                    <a:pt x="1109" y="2397"/>
                  </a:lnTo>
                  <a:lnTo>
                    <a:pt x="1079" y="2395"/>
                  </a:lnTo>
                  <a:lnTo>
                    <a:pt x="1050" y="2392"/>
                  </a:lnTo>
                  <a:lnTo>
                    <a:pt x="1022" y="2388"/>
                  </a:lnTo>
                  <a:lnTo>
                    <a:pt x="993" y="2383"/>
                  </a:lnTo>
                  <a:lnTo>
                    <a:pt x="963" y="2377"/>
                  </a:lnTo>
                  <a:lnTo>
                    <a:pt x="934" y="2371"/>
                  </a:lnTo>
                  <a:lnTo>
                    <a:pt x="905" y="2363"/>
                  </a:lnTo>
                  <a:lnTo>
                    <a:pt x="876" y="2356"/>
                  </a:lnTo>
                  <a:lnTo>
                    <a:pt x="847" y="2347"/>
                  </a:lnTo>
                  <a:lnTo>
                    <a:pt x="818" y="2338"/>
                  </a:lnTo>
                  <a:lnTo>
                    <a:pt x="790" y="2328"/>
                  </a:lnTo>
                  <a:lnTo>
                    <a:pt x="761" y="2317"/>
                  </a:lnTo>
                  <a:lnTo>
                    <a:pt x="733" y="2306"/>
                  </a:lnTo>
                  <a:lnTo>
                    <a:pt x="704" y="2293"/>
                  </a:lnTo>
                  <a:lnTo>
                    <a:pt x="863" y="1942"/>
                  </a:lnTo>
                  <a:close/>
                  <a:moveTo>
                    <a:pt x="1487" y="1964"/>
                  </a:moveTo>
                  <a:lnTo>
                    <a:pt x="1523" y="1949"/>
                  </a:lnTo>
                  <a:lnTo>
                    <a:pt x="1558" y="1933"/>
                  </a:lnTo>
                  <a:lnTo>
                    <a:pt x="1593" y="1914"/>
                  </a:lnTo>
                  <a:lnTo>
                    <a:pt x="1627" y="1895"/>
                  </a:lnTo>
                  <a:lnTo>
                    <a:pt x="1659" y="1874"/>
                  </a:lnTo>
                  <a:lnTo>
                    <a:pt x="1691" y="1851"/>
                  </a:lnTo>
                  <a:lnTo>
                    <a:pt x="1723" y="1827"/>
                  </a:lnTo>
                  <a:lnTo>
                    <a:pt x="1752" y="1800"/>
                  </a:lnTo>
                  <a:lnTo>
                    <a:pt x="1780" y="1773"/>
                  </a:lnTo>
                  <a:lnTo>
                    <a:pt x="1807" y="1744"/>
                  </a:lnTo>
                  <a:lnTo>
                    <a:pt x="1821" y="1729"/>
                  </a:lnTo>
                  <a:lnTo>
                    <a:pt x="1834" y="1713"/>
                  </a:lnTo>
                  <a:lnTo>
                    <a:pt x="1846" y="1697"/>
                  </a:lnTo>
                  <a:lnTo>
                    <a:pt x="1858" y="1680"/>
                  </a:lnTo>
                  <a:lnTo>
                    <a:pt x="1870" y="1664"/>
                  </a:lnTo>
                  <a:lnTo>
                    <a:pt x="1881" y="1647"/>
                  </a:lnTo>
                  <a:lnTo>
                    <a:pt x="1892" y="1630"/>
                  </a:lnTo>
                  <a:lnTo>
                    <a:pt x="1903" y="1613"/>
                  </a:lnTo>
                  <a:lnTo>
                    <a:pt x="1913" y="1595"/>
                  </a:lnTo>
                  <a:lnTo>
                    <a:pt x="1923" y="1576"/>
                  </a:lnTo>
                  <a:lnTo>
                    <a:pt x="1932" y="1557"/>
                  </a:lnTo>
                  <a:lnTo>
                    <a:pt x="1941" y="1538"/>
                  </a:lnTo>
                  <a:lnTo>
                    <a:pt x="2292" y="1696"/>
                  </a:lnTo>
                  <a:lnTo>
                    <a:pt x="2279" y="1725"/>
                  </a:lnTo>
                  <a:lnTo>
                    <a:pt x="2265" y="1752"/>
                  </a:lnTo>
                  <a:lnTo>
                    <a:pt x="2251" y="1779"/>
                  </a:lnTo>
                  <a:lnTo>
                    <a:pt x="2236" y="1805"/>
                  </a:lnTo>
                  <a:lnTo>
                    <a:pt x="2220" y="1832"/>
                  </a:lnTo>
                  <a:lnTo>
                    <a:pt x="2204" y="1857"/>
                  </a:lnTo>
                  <a:lnTo>
                    <a:pt x="2188" y="1882"/>
                  </a:lnTo>
                  <a:lnTo>
                    <a:pt x="2169" y="1906"/>
                  </a:lnTo>
                  <a:lnTo>
                    <a:pt x="2152" y="1931"/>
                  </a:lnTo>
                  <a:lnTo>
                    <a:pt x="2133" y="1954"/>
                  </a:lnTo>
                  <a:lnTo>
                    <a:pt x="2115" y="1977"/>
                  </a:lnTo>
                  <a:lnTo>
                    <a:pt x="2095" y="1999"/>
                  </a:lnTo>
                  <a:lnTo>
                    <a:pt x="2076" y="2020"/>
                  </a:lnTo>
                  <a:lnTo>
                    <a:pt x="2055" y="2042"/>
                  </a:lnTo>
                  <a:lnTo>
                    <a:pt x="2034" y="2063"/>
                  </a:lnTo>
                  <a:lnTo>
                    <a:pt x="2013" y="2083"/>
                  </a:lnTo>
                  <a:lnTo>
                    <a:pt x="1991" y="2102"/>
                  </a:lnTo>
                  <a:lnTo>
                    <a:pt x="1969" y="2121"/>
                  </a:lnTo>
                  <a:lnTo>
                    <a:pt x="1947" y="2139"/>
                  </a:lnTo>
                  <a:lnTo>
                    <a:pt x="1923" y="2158"/>
                  </a:lnTo>
                  <a:lnTo>
                    <a:pt x="1900" y="2175"/>
                  </a:lnTo>
                  <a:lnTo>
                    <a:pt x="1876" y="2191"/>
                  </a:lnTo>
                  <a:lnTo>
                    <a:pt x="1852" y="2207"/>
                  </a:lnTo>
                  <a:lnTo>
                    <a:pt x="1828" y="2222"/>
                  </a:lnTo>
                  <a:lnTo>
                    <a:pt x="1802" y="2237"/>
                  </a:lnTo>
                  <a:lnTo>
                    <a:pt x="1778" y="2251"/>
                  </a:lnTo>
                  <a:lnTo>
                    <a:pt x="1752" y="2266"/>
                  </a:lnTo>
                  <a:lnTo>
                    <a:pt x="1727" y="2278"/>
                  </a:lnTo>
                  <a:lnTo>
                    <a:pt x="1701" y="2291"/>
                  </a:lnTo>
                  <a:lnTo>
                    <a:pt x="1674" y="2302"/>
                  </a:lnTo>
                  <a:lnTo>
                    <a:pt x="1647" y="2313"/>
                  </a:lnTo>
                  <a:lnTo>
                    <a:pt x="1621" y="2324"/>
                  </a:lnTo>
                  <a:lnTo>
                    <a:pt x="1487" y="1964"/>
                  </a:lnTo>
                  <a:close/>
                  <a:moveTo>
                    <a:pt x="1941" y="1538"/>
                  </a:moveTo>
                  <a:lnTo>
                    <a:pt x="1945" y="1531"/>
                  </a:lnTo>
                  <a:lnTo>
                    <a:pt x="2117" y="1618"/>
                  </a:lnTo>
                  <a:lnTo>
                    <a:pt x="1941" y="1538"/>
                  </a:lnTo>
                  <a:close/>
                  <a:moveTo>
                    <a:pt x="1945" y="1531"/>
                  </a:moveTo>
                  <a:lnTo>
                    <a:pt x="1945" y="1531"/>
                  </a:lnTo>
                  <a:lnTo>
                    <a:pt x="2288" y="1704"/>
                  </a:lnTo>
                  <a:lnTo>
                    <a:pt x="2288" y="1704"/>
                  </a:lnTo>
                  <a:lnTo>
                    <a:pt x="1945" y="1531"/>
                  </a:lnTo>
                  <a:close/>
                  <a:moveTo>
                    <a:pt x="2310" y="1617"/>
                  </a:moveTo>
                  <a:lnTo>
                    <a:pt x="2310" y="1661"/>
                  </a:lnTo>
                  <a:lnTo>
                    <a:pt x="2288" y="1704"/>
                  </a:lnTo>
                  <a:lnTo>
                    <a:pt x="2117" y="1617"/>
                  </a:lnTo>
                  <a:lnTo>
                    <a:pt x="2310" y="1617"/>
                  </a:lnTo>
                  <a:close/>
                  <a:moveTo>
                    <a:pt x="1924" y="1617"/>
                  </a:moveTo>
                  <a:lnTo>
                    <a:pt x="1924" y="1617"/>
                  </a:lnTo>
                  <a:lnTo>
                    <a:pt x="2310" y="1617"/>
                  </a:lnTo>
                  <a:lnTo>
                    <a:pt x="2310" y="1617"/>
                  </a:lnTo>
                  <a:lnTo>
                    <a:pt x="1924" y="1617"/>
                  </a:lnTo>
                  <a:close/>
                  <a:moveTo>
                    <a:pt x="1924" y="1617"/>
                  </a:moveTo>
                  <a:lnTo>
                    <a:pt x="1924" y="1576"/>
                  </a:lnTo>
                  <a:lnTo>
                    <a:pt x="1941" y="1538"/>
                  </a:lnTo>
                  <a:lnTo>
                    <a:pt x="2117" y="1617"/>
                  </a:lnTo>
                  <a:lnTo>
                    <a:pt x="1924" y="1617"/>
                  </a:lnTo>
                  <a:close/>
                  <a:moveTo>
                    <a:pt x="1941" y="1538"/>
                  </a:moveTo>
                  <a:lnTo>
                    <a:pt x="1950" y="1519"/>
                  </a:lnTo>
                  <a:lnTo>
                    <a:pt x="1958" y="1500"/>
                  </a:lnTo>
                  <a:lnTo>
                    <a:pt x="1965" y="1479"/>
                  </a:lnTo>
                  <a:lnTo>
                    <a:pt x="1972" y="1460"/>
                  </a:lnTo>
                  <a:lnTo>
                    <a:pt x="1978" y="1440"/>
                  </a:lnTo>
                  <a:lnTo>
                    <a:pt x="1984" y="1421"/>
                  </a:lnTo>
                  <a:lnTo>
                    <a:pt x="1990" y="1401"/>
                  </a:lnTo>
                  <a:lnTo>
                    <a:pt x="1994" y="1382"/>
                  </a:lnTo>
                  <a:lnTo>
                    <a:pt x="1999" y="1361"/>
                  </a:lnTo>
                  <a:lnTo>
                    <a:pt x="2002" y="1341"/>
                  </a:lnTo>
                  <a:lnTo>
                    <a:pt x="2006" y="1321"/>
                  </a:lnTo>
                  <a:lnTo>
                    <a:pt x="2008" y="1302"/>
                  </a:lnTo>
                  <a:lnTo>
                    <a:pt x="2012" y="1262"/>
                  </a:lnTo>
                  <a:lnTo>
                    <a:pt x="2014" y="1222"/>
                  </a:lnTo>
                  <a:lnTo>
                    <a:pt x="2014" y="1182"/>
                  </a:lnTo>
                  <a:lnTo>
                    <a:pt x="2013" y="1142"/>
                  </a:lnTo>
                  <a:lnTo>
                    <a:pt x="2009" y="1103"/>
                  </a:lnTo>
                  <a:lnTo>
                    <a:pt x="2003" y="1065"/>
                  </a:lnTo>
                  <a:lnTo>
                    <a:pt x="1996" y="1026"/>
                  </a:lnTo>
                  <a:lnTo>
                    <a:pt x="1987" y="988"/>
                  </a:lnTo>
                  <a:lnTo>
                    <a:pt x="1976" y="951"/>
                  </a:lnTo>
                  <a:lnTo>
                    <a:pt x="1963" y="913"/>
                  </a:lnTo>
                  <a:lnTo>
                    <a:pt x="2323" y="779"/>
                  </a:lnTo>
                  <a:lnTo>
                    <a:pt x="2333" y="806"/>
                  </a:lnTo>
                  <a:lnTo>
                    <a:pt x="2342" y="834"/>
                  </a:lnTo>
                  <a:lnTo>
                    <a:pt x="2350" y="861"/>
                  </a:lnTo>
                  <a:lnTo>
                    <a:pt x="2358" y="889"/>
                  </a:lnTo>
                  <a:lnTo>
                    <a:pt x="2365" y="917"/>
                  </a:lnTo>
                  <a:lnTo>
                    <a:pt x="2372" y="945"/>
                  </a:lnTo>
                  <a:lnTo>
                    <a:pt x="2377" y="973"/>
                  </a:lnTo>
                  <a:lnTo>
                    <a:pt x="2382" y="1002"/>
                  </a:lnTo>
                  <a:lnTo>
                    <a:pt x="2387" y="1030"/>
                  </a:lnTo>
                  <a:lnTo>
                    <a:pt x="2391" y="1059"/>
                  </a:lnTo>
                  <a:lnTo>
                    <a:pt x="2394" y="1088"/>
                  </a:lnTo>
                  <a:lnTo>
                    <a:pt x="2396" y="1116"/>
                  </a:lnTo>
                  <a:lnTo>
                    <a:pt x="2398" y="1145"/>
                  </a:lnTo>
                  <a:lnTo>
                    <a:pt x="2399" y="1175"/>
                  </a:lnTo>
                  <a:lnTo>
                    <a:pt x="2399" y="1204"/>
                  </a:lnTo>
                  <a:lnTo>
                    <a:pt x="2399" y="1233"/>
                  </a:lnTo>
                  <a:lnTo>
                    <a:pt x="2398" y="1263"/>
                  </a:lnTo>
                  <a:lnTo>
                    <a:pt x="2396" y="1292"/>
                  </a:lnTo>
                  <a:lnTo>
                    <a:pt x="2393" y="1321"/>
                  </a:lnTo>
                  <a:lnTo>
                    <a:pt x="2390" y="1350"/>
                  </a:lnTo>
                  <a:lnTo>
                    <a:pt x="2386" y="1379"/>
                  </a:lnTo>
                  <a:lnTo>
                    <a:pt x="2381" y="1408"/>
                  </a:lnTo>
                  <a:lnTo>
                    <a:pt x="2376" y="1437"/>
                  </a:lnTo>
                  <a:lnTo>
                    <a:pt x="2370" y="1466"/>
                  </a:lnTo>
                  <a:lnTo>
                    <a:pt x="2363" y="1496"/>
                  </a:lnTo>
                  <a:lnTo>
                    <a:pt x="2355" y="1525"/>
                  </a:lnTo>
                  <a:lnTo>
                    <a:pt x="2347" y="1553"/>
                  </a:lnTo>
                  <a:lnTo>
                    <a:pt x="2337" y="1582"/>
                  </a:lnTo>
                  <a:lnTo>
                    <a:pt x="2327" y="1611"/>
                  </a:lnTo>
                  <a:lnTo>
                    <a:pt x="2317" y="1640"/>
                  </a:lnTo>
                  <a:lnTo>
                    <a:pt x="2304" y="1668"/>
                  </a:lnTo>
                  <a:lnTo>
                    <a:pt x="2292" y="1696"/>
                  </a:lnTo>
                  <a:lnTo>
                    <a:pt x="1941" y="1538"/>
                  </a:lnTo>
                  <a:close/>
                  <a:moveTo>
                    <a:pt x="1963" y="913"/>
                  </a:moveTo>
                  <a:lnTo>
                    <a:pt x="1949" y="877"/>
                  </a:lnTo>
                  <a:lnTo>
                    <a:pt x="1932" y="842"/>
                  </a:lnTo>
                  <a:lnTo>
                    <a:pt x="1914" y="807"/>
                  </a:lnTo>
                  <a:lnTo>
                    <a:pt x="1894" y="773"/>
                  </a:lnTo>
                  <a:lnTo>
                    <a:pt x="1873" y="741"/>
                  </a:lnTo>
                  <a:lnTo>
                    <a:pt x="1850" y="709"/>
                  </a:lnTo>
                  <a:lnTo>
                    <a:pt x="1826" y="677"/>
                  </a:lnTo>
                  <a:lnTo>
                    <a:pt x="1799" y="648"/>
                  </a:lnTo>
                  <a:lnTo>
                    <a:pt x="1772" y="620"/>
                  </a:lnTo>
                  <a:lnTo>
                    <a:pt x="1743" y="592"/>
                  </a:lnTo>
                  <a:lnTo>
                    <a:pt x="1728" y="579"/>
                  </a:lnTo>
                  <a:lnTo>
                    <a:pt x="1713" y="566"/>
                  </a:lnTo>
                  <a:lnTo>
                    <a:pt x="1696" y="553"/>
                  </a:lnTo>
                  <a:lnTo>
                    <a:pt x="1680" y="541"/>
                  </a:lnTo>
                  <a:lnTo>
                    <a:pt x="1663" y="530"/>
                  </a:lnTo>
                  <a:lnTo>
                    <a:pt x="1647" y="519"/>
                  </a:lnTo>
                  <a:lnTo>
                    <a:pt x="1629" y="508"/>
                  </a:lnTo>
                  <a:lnTo>
                    <a:pt x="1612" y="497"/>
                  </a:lnTo>
                  <a:lnTo>
                    <a:pt x="1594" y="487"/>
                  </a:lnTo>
                  <a:lnTo>
                    <a:pt x="1575" y="476"/>
                  </a:lnTo>
                  <a:lnTo>
                    <a:pt x="1556" y="467"/>
                  </a:lnTo>
                  <a:lnTo>
                    <a:pt x="1538" y="458"/>
                  </a:lnTo>
                  <a:lnTo>
                    <a:pt x="1695" y="107"/>
                  </a:lnTo>
                  <a:lnTo>
                    <a:pt x="1724" y="120"/>
                  </a:lnTo>
                  <a:lnTo>
                    <a:pt x="1751" y="134"/>
                  </a:lnTo>
                  <a:lnTo>
                    <a:pt x="1778" y="148"/>
                  </a:lnTo>
                  <a:lnTo>
                    <a:pt x="1805" y="164"/>
                  </a:lnTo>
                  <a:lnTo>
                    <a:pt x="1831" y="180"/>
                  </a:lnTo>
                  <a:lnTo>
                    <a:pt x="1857" y="196"/>
                  </a:lnTo>
                  <a:lnTo>
                    <a:pt x="1881" y="212"/>
                  </a:lnTo>
                  <a:lnTo>
                    <a:pt x="1906" y="230"/>
                  </a:lnTo>
                  <a:lnTo>
                    <a:pt x="1929" y="247"/>
                  </a:lnTo>
                  <a:lnTo>
                    <a:pt x="1953" y="266"/>
                  </a:lnTo>
                  <a:lnTo>
                    <a:pt x="1976" y="285"/>
                  </a:lnTo>
                  <a:lnTo>
                    <a:pt x="1998" y="304"/>
                  </a:lnTo>
                  <a:lnTo>
                    <a:pt x="2020" y="324"/>
                  </a:lnTo>
                  <a:lnTo>
                    <a:pt x="2041" y="344"/>
                  </a:lnTo>
                  <a:lnTo>
                    <a:pt x="2061" y="365"/>
                  </a:lnTo>
                  <a:lnTo>
                    <a:pt x="2082" y="387"/>
                  </a:lnTo>
                  <a:lnTo>
                    <a:pt x="2102" y="409"/>
                  </a:lnTo>
                  <a:lnTo>
                    <a:pt x="2120" y="431"/>
                  </a:lnTo>
                  <a:lnTo>
                    <a:pt x="2139" y="453"/>
                  </a:lnTo>
                  <a:lnTo>
                    <a:pt x="2156" y="476"/>
                  </a:lnTo>
                  <a:lnTo>
                    <a:pt x="2173" y="500"/>
                  </a:lnTo>
                  <a:lnTo>
                    <a:pt x="2191" y="524"/>
                  </a:lnTo>
                  <a:lnTo>
                    <a:pt x="2207" y="548"/>
                  </a:lnTo>
                  <a:lnTo>
                    <a:pt x="2222" y="572"/>
                  </a:lnTo>
                  <a:lnTo>
                    <a:pt x="2236" y="598"/>
                  </a:lnTo>
                  <a:lnTo>
                    <a:pt x="2251" y="622"/>
                  </a:lnTo>
                  <a:lnTo>
                    <a:pt x="2264" y="648"/>
                  </a:lnTo>
                  <a:lnTo>
                    <a:pt x="2277" y="673"/>
                  </a:lnTo>
                  <a:lnTo>
                    <a:pt x="2289" y="699"/>
                  </a:lnTo>
                  <a:lnTo>
                    <a:pt x="2301" y="726"/>
                  </a:lnTo>
                  <a:lnTo>
                    <a:pt x="2313" y="753"/>
                  </a:lnTo>
                  <a:lnTo>
                    <a:pt x="2323" y="779"/>
                  </a:lnTo>
                  <a:lnTo>
                    <a:pt x="1963" y="913"/>
                  </a:lnTo>
                  <a:close/>
                  <a:moveTo>
                    <a:pt x="1617" y="90"/>
                  </a:moveTo>
                  <a:lnTo>
                    <a:pt x="1658" y="90"/>
                  </a:lnTo>
                  <a:lnTo>
                    <a:pt x="1695" y="107"/>
                  </a:lnTo>
                  <a:lnTo>
                    <a:pt x="1617" y="283"/>
                  </a:lnTo>
                  <a:lnTo>
                    <a:pt x="1617" y="90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575" y="475"/>
                  </a:lnTo>
                  <a:lnTo>
                    <a:pt x="1537" y="458"/>
                  </a:lnTo>
                  <a:lnTo>
                    <a:pt x="1617" y="283"/>
                  </a:lnTo>
                  <a:lnTo>
                    <a:pt x="1617" y="475"/>
                  </a:lnTo>
                  <a:close/>
                  <a:moveTo>
                    <a:pt x="1537" y="458"/>
                  </a:moveTo>
                  <a:lnTo>
                    <a:pt x="1518" y="450"/>
                  </a:lnTo>
                  <a:lnTo>
                    <a:pt x="1499" y="442"/>
                  </a:lnTo>
                  <a:lnTo>
                    <a:pt x="1480" y="435"/>
                  </a:lnTo>
                  <a:lnTo>
                    <a:pt x="1460" y="428"/>
                  </a:lnTo>
                  <a:lnTo>
                    <a:pt x="1440" y="421"/>
                  </a:lnTo>
                  <a:lnTo>
                    <a:pt x="1420" y="416"/>
                  </a:lnTo>
                  <a:lnTo>
                    <a:pt x="1401" y="410"/>
                  </a:lnTo>
                  <a:lnTo>
                    <a:pt x="1381" y="406"/>
                  </a:lnTo>
                  <a:lnTo>
                    <a:pt x="1361" y="401"/>
                  </a:lnTo>
                  <a:lnTo>
                    <a:pt x="1342" y="398"/>
                  </a:lnTo>
                  <a:lnTo>
                    <a:pt x="1321" y="394"/>
                  </a:lnTo>
                  <a:lnTo>
                    <a:pt x="1301" y="392"/>
                  </a:lnTo>
                  <a:lnTo>
                    <a:pt x="1262" y="388"/>
                  </a:lnTo>
                  <a:lnTo>
                    <a:pt x="1222" y="386"/>
                  </a:lnTo>
                  <a:lnTo>
                    <a:pt x="1182" y="385"/>
                  </a:lnTo>
                  <a:lnTo>
                    <a:pt x="1143" y="387"/>
                  </a:lnTo>
                  <a:lnTo>
                    <a:pt x="1104" y="391"/>
                  </a:lnTo>
                  <a:lnTo>
                    <a:pt x="1064" y="397"/>
                  </a:lnTo>
                  <a:lnTo>
                    <a:pt x="1026" y="404"/>
                  </a:lnTo>
                  <a:lnTo>
                    <a:pt x="988" y="413"/>
                  </a:lnTo>
                  <a:lnTo>
                    <a:pt x="950" y="424"/>
                  </a:lnTo>
                  <a:lnTo>
                    <a:pt x="914" y="437"/>
                  </a:lnTo>
                  <a:lnTo>
                    <a:pt x="780" y="77"/>
                  </a:lnTo>
                  <a:lnTo>
                    <a:pt x="807" y="67"/>
                  </a:lnTo>
                  <a:lnTo>
                    <a:pt x="834" y="58"/>
                  </a:lnTo>
                  <a:lnTo>
                    <a:pt x="862" y="50"/>
                  </a:lnTo>
                  <a:lnTo>
                    <a:pt x="889" y="42"/>
                  </a:lnTo>
                  <a:lnTo>
                    <a:pt x="917" y="34"/>
                  </a:lnTo>
                  <a:lnTo>
                    <a:pt x="945" y="27"/>
                  </a:lnTo>
                  <a:lnTo>
                    <a:pt x="974" y="22"/>
                  </a:lnTo>
                  <a:lnTo>
                    <a:pt x="1002" y="16"/>
                  </a:lnTo>
                  <a:lnTo>
                    <a:pt x="1030" y="12"/>
                  </a:lnTo>
                  <a:lnTo>
                    <a:pt x="1059" y="8"/>
                  </a:lnTo>
                  <a:lnTo>
                    <a:pt x="1087" y="5"/>
                  </a:lnTo>
                  <a:lnTo>
                    <a:pt x="1117" y="3"/>
                  </a:lnTo>
                  <a:lnTo>
                    <a:pt x="1146" y="1"/>
                  </a:lnTo>
                  <a:lnTo>
                    <a:pt x="1174" y="0"/>
                  </a:lnTo>
                  <a:lnTo>
                    <a:pt x="1203" y="0"/>
                  </a:lnTo>
                  <a:lnTo>
                    <a:pt x="1233" y="0"/>
                  </a:lnTo>
                  <a:lnTo>
                    <a:pt x="1262" y="1"/>
                  </a:lnTo>
                  <a:lnTo>
                    <a:pt x="1291" y="3"/>
                  </a:lnTo>
                  <a:lnTo>
                    <a:pt x="1320" y="6"/>
                  </a:lnTo>
                  <a:lnTo>
                    <a:pt x="1350" y="9"/>
                  </a:lnTo>
                  <a:lnTo>
                    <a:pt x="1379" y="13"/>
                  </a:lnTo>
                  <a:lnTo>
                    <a:pt x="1408" y="18"/>
                  </a:lnTo>
                  <a:lnTo>
                    <a:pt x="1437" y="23"/>
                  </a:lnTo>
                  <a:lnTo>
                    <a:pt x="1467" y="29"/>
                  </a:lnTo>
                  <a:lnTo>
                    <a:pt x="1495" y="36"/>
                  </a:lnTo>
                  <a:lnTo>
                    <a:pt x="1524" y="45"/>
                  </a:lnTo>
                  <a:lnTo>
                    <a:pt x="1553" y="53"/>
                  </a:lnTo>
                  <a:lnTo>
                    <a:pt x="1582" y="63"/>
                  </a:lnTo>
                  <a:lnTo>
                    <a:pt x="1611" y="73"/>
                  </a:lnTo>
                  <a:lnTo>
                    <a:pt x="1639" y="83"/>
                  </a:lnTo>
                  <a:lnTo>
                    <a:pt x="1667" y="95"/>
                  </a:lnTo>
                  <a:lnTo>
                    <a:pt x="1695" y="107"/>
                  </a:lnTo>
                  <a:lnTo>
                    <a:pt x="1537" y="458"/>
                  </a:lnTo>
                  <a:close/>
                  <a:moveTo>
                    <a:pt x="914" y="437"/>
                  </a:moveTo>
                  <a:lnTo>
                    <a:pt x="878" y="451"/>
                  </a:lnTo>
                  <a:lnTo>
                    <a:pt x="842" y="467"/>
                  </a:lnTo>
                  <a:lnTo>
                    <a:pt x="807" y="486"/>
                  </a:lnTo>
                  <a:lnTo>
                    <a:pt x="774" y="506"/>
                  </a:lnTo>
                  <a:lnTo>
                    <a:pt x="741" y="527"/>
                  </a:lnTo>
                  <a:lnTo>
                    <a:pt x="708" y="550"/>
                  </a:lnTo>
                  <a:lnTo>
                    <a:pt x="678" y="574"/>
                  </a:lnTo>
                  <a:lnTo>
                    <a:pt x="648" y="601"/>
                  </a:lnTo>
                  <a:lnTo>
                    <a:pt x="620" y="628"/>
                  </a:lnTo>
                  <a:lnTo>
                    <a:pt x="592" y="657"/>
                  </a:lnTo>
                  <a:lnTo>
                    <a:pt x="579" y="672"/>
                  </a:lnTo>
                  <a:lnTo>
                    <a:pt x="566" y="687"/>
                  </a:lnTo>
                  <a:lnTo>
                    <a:pt x="554" y="703"/>
                  </a:lnTo>
                  <a:lnTo>
                    <a:pt x="542" y="720"/>
                  </a:lnTo>
                  <a:lnTo>
                    <a:pt x="530" y="737"/>
                  </a:lnTo>
                  <a:lnTo>
                    <a:pt x="519" y="753"/>
                  </a:lnTo>
                  <a:lnTo>
                    <a:pt x="508" y="771"/>
                  </a:lnTo>
                  <a:lnTo>
                    <a:pt x="498" y="788"/>
                  </a:lnTo>
                  <a:lnTo>
                    <a:pt x="488" y="806"/>
                  </a:lnTo>
                  <a:lnTo>
                    <a:pt x="477" y="825"/>
                  </a:lnTo>
                  <a:lnTo>
                    <a:pt x="468" y="844"/>
                  </a:lnTo>
                  <a:lnTo>
                    <a:pt x="459" y="862"/>
                  </a:lnTo>
                  <a:lnTo>
                    <a:pt x="108" y="704"/>
                  </a:lnTo>
                  <a:lnTo>
                    <a:pt x="121" y="676"/>
                  </a:lnTo>
                  <a:lnTo>
                    <a:pt x="135" y="649"/>
                  </a:lnTo>
                  <a:lnTo>
                    <a:pt x="150" y="622"/>
                  </a:lnTo>
                  <a:lnTo>
                    <a:pt x="165" y="594"/>
                  </a:lnTo>
                  <a:lnTo>
                    <a:pt x="180" y="569"/>
                  </a:lnTo>
                  <a:lnTo>
                    <a:pt x="196" y="543"/>
                  </a:lnTo>
                  <a:lnTo>
                    <a:pt x="213" y="519"/>
                  </a:lnTo>
                  <a:lnTo>
                    <a:pt x="230" y="494"/>
                  </a:lnTo>
                  <a:lnTo>
                    <a:pt x="249" y="470"/>
                  </a:lnTo>
                  <a:lnTo>
                    <a:pt x="267" y="447"/>
                  </a:lnTo>
                  <a:lnTo>
                    <a:pt x="286" y="424"/>
                  </a:lnTo>
                  <a:lnTo>
                    <a:pt x="305" y="402"/>
                  </a:lnTo>
                  <a:lnTo>
                    <a:pt x="325" y="380"/>
                  </a:lnTo>
                  <a:lnTo>
                    <a:pt x="345" y="358"/>
                  </a:lnTo>
                  <a:lnTo>
                    <a:pt x="366" y="338"/>
                  </a:lnTo>
                  <a:lnTo>
                    <a:pt x="388" y="318"/>
                  </a:lnTo>
                  <a:lnTo>
                    <a:pt x="409" y="298"/>
                  </a:lnTo>
                  <a:lnTo>
                    <a:pt x="431" y="280"/>
                  </a:lnTo>
                  <a:lnTo>
                    <a:pt x="454" y="260"/>
                  </a:lnTo>
                  <a:lnTo>
                    <a:pt x="476" y="243"/>
                  </a:lnTo>
                  <a:lnTo>
                    <a:pt x="501" y="226"/>
                  </a:lnTo>
                  <a:lnTo>
                    <a:pt x="524" y="209"/>
                  </a:lnTo>
                  <a:lnTo>
                    <a:pt x="548" y="193"/>
                  </a:lnTo>
                  <a:lnTo>
                    <a:pt x="572" y="178"/>
                  </a:lnTo>
                  <a:lnTo>
                    <a:pt x="597" y="163"/>
                  </a:lnTo>
                  <a:lnTo>
                    <a:pt x="623" y="148"/>
                  </a:lnTo>
                  <a:lnTo>
                    <a:pt x="648" y="135"/>
                  </a:lnTo>
                  <a:lnTo>
                    <a:pt x="674" y="122"/>
                  </a:lnTo>
                  <a:lnTo>
                    <a:pt x="700" y="110"/>
                  </a:lnTo>
                  <a:lnTo>
                    <a:pt x="726" y="98"/>
                  </a:lnTo>
                  <a:lnTo>
                    <a:pt x="753" y="87"/>
                  </a:lnTo>
                  <a:lnTo>
                    <a:pt x="780" y="77"/>
                  </a:lnTo>
                  <a:lnTo>
                    <a:pt x="914" y="437"/>
                  </a:lnTo>
                  <a:close/>
                  <a:moveTo>
                    <a:pt x="91" y="783"/>
                  </a:moveTo>
                  <a:lnTo>
                    <a:pt x="91" y="742"/>
                  </a:lnTo>
                  <a:lnTo>
                    <a:pt x="108" y="704"/>
                  </a:lnTo>
                  <a:lnTo>
                    <a:pt x="284" y="783"/>
                  </a:lnTo>
                  <a:lnTo>
                    <a:pt x="91" y="783"/>
                  </a:lnTo>
                  <a:close/>
                  <a:moveTo>
                    <a:pt x="476" y="783"/>
                  </a:moveTo>
                  <a:lnTo>
                    <a:pt x="476" y="783"/>
                  </a:lnTo>
                  <a:lnTo>
                    <a:pt x="91" y="783"/>
                  </a:lnTo>
                  <a:lnTo>
                    <a:pt x="91" y="783"/>
                  </a:lnTo>
                  <a:lnTo>
                    <a:pt x="476" y="783"/>
                  </a:lnTo>
                  <a:close/>
                  <a:moveTo>
                    <a:pt x="476" y="783"/>
                  </a:moveTo>
                  <a:lnTo>
                    <a:pt x="476" y="827"/>
                  </a:lnTo>
                  <a:lnTo>
                    <a:pt x="455" y="869"/>
                  </a:lnTo>
                  <a:lnTo>
                    <a:pt x="284" y="783"/>
                  </a:lnTo>
                  <a:lnTo>
                    <a:pt x="476" y="783"/>
                  </a:lnTo>
                  <a:close/>
                  <a:moveTo>
                    <a:pt x="455" y="869"/>
                  </a:moveTo>
                  <a:lnTo>
                    <a:pt x="455" y="869"/>
                  </a:lnTo>
                  <a:lnTo>
                    <a:pt x="111" y="697"/>
                  </a:lnTo>
                  <a:lnTo>
                    <a:pt x="111" y="697"/>
                  </a:lnTo>
                  <a:lnTo>
                    <a:pt x="455" y="869"/>
                  </a:lnTo>
                  <a:close/>
                  <a:moveTo>
                    <a:pt x="108" y="704"/>
                  </a:moveTo>
                  <a:lnTo>
                    <a:pt x="111" y="697"/>
                  </a:lnTo>
                  <a:lnTo>
                    <a:pt x="284" y="783"/>
                  </a:lnTo>
                  <a:lnTo>
                    <a:pt x="108" y="704"/>
                  </a:lnTo>
                  <a:close/>
                  <a:moveTo>
                    <a:pt x="459" y="863"/>
                  </a:moveTo>
                  <a:lnTo>
                    <a:pt x="450" y="882"/>
                  </a:lnTo>
                  <a:lnTo>
                    <a:pt x="442" y="901"/>
                  </a:lnTo>
                  <a:lnTo>
                    <a:pt x="435" y="920"/>
                  </a:lnTo>
                  <a:lnTo>
                    <a:pt x="428" y="941"/>
                  </a:lnTo>
                  <a:lnTo>
                    <a:pt x="422" y="960"/>
                  </a:lnTo>
                  <a:lnTo>
                    <a:pt x="416" y="980"/>
                  </a:lnTo>
                  <a:lnTo>
                    <a:pt x="411" y="999"/>
                  </a:lnTo>
                  <a:lnTo>
                    <a:pt x="406" y="1019"/>
                  </a:lnTo>
                  <a:lnTo>
                    <a:pt x="402" y="1040"/>
                  </a:lnTo>
                  <a:lnTo>
                    <a:pt x="398" y="1059"/>
                  </a:lnTo>
                  <a:lnTo>
                    <a:pt x="395" y="1079"/>
                  </a:lnTo>
                  <a:lnTo>
                    <a:pt x="392" y="1099"/>
                  </a:lnTo>
                  <a:lnTo>
                    <a:pt x="388" y="1138"/>
                  </a:lnTo>
                  <a:lnTo>
                    <a:pt x="386" y="1179"/>
                  </a:lnTo>
                  <a:lnTo>
                    <a:pt x="386" y="1218"/>
                  </a:lnTo>
                  <a:lnTo>
                    <a:pt x="388" y="1257"/>
                  </a:lnTo>
                  <a:lnTo>
                    <a:pt x="391" y="1297"/>
                  </a:lnTo>
                  <a:lnTo>
                    <a:pt x="397" y="1336"/>
                  </a:lnTo>
                  <a:lnTo>
                    <a:pt x="404" y="1375"/>
                  </a:lnTo>
                  <a:lnTo>
                    <a:pt x="414" y="1413"/>
                  </a:lnTo>
                  <a:lnTo>
                    <a:pt x="425" y="1450"/>
                  </a:lnTo>
                  <a:lnTo>
                    <a:pt x="437" y="1487"/>
                  </a:lnTo>
                  <a:lnTo>
                    <a:pt x="77" y="1621"/>
                  </a:lnTo>
                  <a:lnTo>
                    <a:pt x="68" y="1594"/>
                  </a:lnTo>
                  <a:lnTo>
                    <a:pt x="59" y="1566"/>
                  </a:lnTo>
                  <a:lnTo>
                    <a:pt x="50" y="1539"/>
                  </a:lnTo>
                  <a:lnTo>
                    <a:pt x="42" y="1512"/>
                  </a:lnTo>
                  <a:lnTo>
                    <a:pt x="35" y="1484"/>
                  </a:lnTo>
                  <a:lnTo>
                    <a:pt x="29" y="1455"/>
                  </a:lnTo>
                  <a:lnTo>
                    <a:pt x="23" y="1427"/>
                  </a:lnTo>
                  <a:lnTo>
                    <a:pt x="18" y="1399"/>
                  </a:lnTo>
                  <a:lnTo>
                    <a:pt x="13" y="1371"/>
                  </a:lnTo>
                  <a:lnTo>
                    <a:pt x="10" y="1341"/>
                  </a:lnTo>
                  <a:lnTo>
                    <a:pt x="7" y="1313"/>
                  </a:lnTo>
                  <a:lnTo>
                    <a:pt x="4" y="1284"/>
                  </a:lnTo>
                  <a:lnTo>
                    <a:pt x="3" y="1254"/>
                  </a:lnTo>
                  <a:lnTo>
                    <a:pt x="2" y="1226"/>
                  </a:lnTo>
                  <a:lnTo>
                    <a:pt x="0" y="1197"/>
                  </a:lnTo>
                  <a:lnTo>
                    <a:pt x="2" y="1168"/>
                  </a:lnTo>
                  <a:lnTo>
                    <a:pt x="3" y="1138"/>
                  </a:lnTo>
                  <a:lnTo>
                    <a:pt x="5" y="1109"/>
                  </a:lnTo>
                  <a:lnTo>
                    <a:pt x="7" y="1080"/>
                  </a:lnTo>
                  <a:lnTo>
                    <a:pt x="10" y="1051"/>
                  </a:lnTo>
                  <a:lnTo>
                    <a:pt x="14" y="1021"/>
                  </a:lnTo>
                  <a:lnTo>
                    <a:pt x="19" y="992"/>
                  </a:lnTo>
                  <a:lnTo>
                    <a:pt x="25" y="963"/>
                  </a:lnTo>
                  <a:lnTo>
                    <a:pt x="31" y="934"/>
                  </a:lnTo>
                  <a:lnTo>
                    <a:pt x="38" y="905"/>
                  </a:lnTo>
                  <a:lnTo>
                    <a:pt x="45" y="876"/>
                  </a:lnTo>
                  <a:lnTo>
                    <a:pt x="54" y="847"/>
                  </a:lnTo>
                  <a:lnTo>
                    <a:pt x="63" y="819"/>
                  </a:lnTo>
                  <a:lnTo>
                    <a:pt x="73" y="789"/>
                  </a:lnTo>
                  <a:lnTo>
                    <a:pt x="84" y="761"/>
                  </a:lnTo>
                  <a:lnTo>
                    <a:pt x="95" y="733"/>
                  </a:lnTo>
                  <a:lnTo>
                    <a:pt x="108" y="704"/>
                  </a:lnTo>
                  <a:lnTo>
                    <a:pt x="459" y="863"/>
                  </a:lnTo>
                  <a:close/>
                  <a:moveTo>
                    <a:pt x="437" y="1487"/>
                  </a:moveTo>
                  <a:lnTo>
                    <a:pt x="452" y="1523"/>
                  </a:lnTo>
                  <a:lnTo>
                    <a:pt x="468" y="1558"/>
                  </a:lnTo>
                  <a:lnTo>
                    <a:pt x="487" y="1594"/>
                  </a:lnTo>
                  <a:lnTo>
                    <a:pt x="506" y="1627"/>
                  </a:lnTo>
                  <a:lnTo>
                    <a:pt x="527" y="1660"/>
                  </a:lnTo>
                  <a:lnTo>
                    <a:pt x="550" y="1691"/>
                  </a:lnTo>
                  <a:lnTo>
                    <a:pt x="574" y="1723"/>
                  </a:lnTo>
                  <a:lnTo>
                    <a:pt x="600" y="1753"/>
                  </a:lnTo>
                  <a:lnTo>
                    <a:pt x="628" y="1781"/>
                  </a:lnTo>
                  <a:lnTo>
                    <a:pt x="657" y="1808"/>
                  </a:lnTo>
                  <a:lnTo>
                    <a:pt x="672" y="1822"/>
                  </a:lnTo>
                  <a:lnTo>
                    <a:pt x="688" y="1835"/>
                  </a:lnTo>
                  <a:lnTo>
                    <a:pt x="703" y="1847"/>
                  </a:lnTo>
                  <a:lnTo>
                    <a:pt x="720" y="1859"/>
                  </a:lnTo>
                  <a:lnTo>
                    <a:pt x="737" y="1871"/>
                  </a:lnTo>
                  <a:lnTo>
                    <a:pt x="754" y="1882"/>
                  </a:lnTo>
                  <a:lnTo>
                    <a:pt x="771" y="1893"/>
                  </a:lnTo>
                  <a:lnTo>
                    <a:pt x="788" y="1903"/>
                  </a:lnTo>
                  <a:lnTo>
                    <a:pt x="806" y="1913"/>
                  </a:lnTo>
                  <a:lnTo>
                    <a:pt x="824" y="1924"/>
                  </a:lnTo>
                  <a:lnTo>
                    <a:pt x="843" y="1933"/>
                  </a:lnTo>
                  <a:lnTo>
                    <a:pt x="863" y="1942"/>
                  </a:lnTo>
                  <a:lnTo>
                    <a:pt x="704" y="2293"/>
                  </a:lnTo>
                  <a:lnTo>
                    <a:pt x="676" y="2280"/>
                  </a:lnTo>
                  <a:lnTo>
                    <a:pt x="649" y="2266"/>
                  </a:lnTo>
                  <a:lnTo>
                    <a:pt x="622" y="2251"/>
                  </a:lnTo>
                  <a:lnTo>
                    <a:pt x="595" y="2236"/>
                  </a:lnTo>
                  <a:lnTo>
                    <a:pt x="569" y="2221"/>
                  </a:lnTo>
                  <a:lnTo>
                    <a:pt x="544" y="2205"/>
                  </a:lnTo>
                  <a:lnTo>
                    <a:pt x="519" y="2188"/>
                  </a:lnTo>
                  <a:lnTo>
                    <a:pt x="495" y="2171"/>
                  </a:lnTo>
                  <a:lnTo>
                    <a:pt x="470" y="2153"/>
                  </a:lnTo>
                  <a:lnTo>
                    <a:pt x="447" y="2134"/>
                  </a:lnTo>
                  <a:lnTo>
                    <a:pt x="424" y="2115"/>
                  </a:lnTo>
                  <a:lnTo>
                    <a:pt x="402" y="2096"/>
                  </a:lnTo>
                  <a:lnTo>
                    <a:pt x="381" y="2076"/>
                  </a:lnTo>
                  <a:lnTo>
                    <a:pt x="359" y="2056"/>
                  </a:lnTo>
                  <a:lnTo>
                    <a:pt x="338" y="2035"/>
                  </a:lnTo>
                  <a:lnTo>
                    <a:pt x="318" y="2013"/>
                  </a:lnTo>
                  <a:lnTo>
                    <a:pt x="299" y="1992"/>
                  </a:lnTo>
                  <a:lnTo>
                    <a:pt x="280" y="1970"/>
                  </a:lnTo>
                  <a:lnTo>
                    <a:pt x="262" y="1947"/>
                  </a:lnTo>
                  <a:lnTo>
                    <a:pt x="243" y="1925"/>
                  </a:lnTo>
                  <a:lnTo>
                    <a:pt x="226" y="1900"/>
                  </a:lnTo>
                  <a:lnTo>
                    <a:pt x="210" y="1877"/>
                  </a:lnTo>
                  <a:lnTo>
                    <a:pt x="194" y="1853"/>
                  </a:lnTo>
                  <a:lnTo>
                    <a:pt x="179" y="1829"/>
                  </a:lnTo>
                  <a:lnTo>
                    <a:pt x="164" y="1803"/>
                  </a:lnTo>
                  <a:lnTo>
                    <a:pt x="150" y="1778"/>
                  </a:lnTo>
                  <a:lnTo>
                    <a:pt x="136" y="1753"/>
                  </a:lnTo>
                  <a:lnTo>
                    <a:pt x="123" y="1727"/>
                  </a:lnTo>
                  <a:lnTo>
                    <a:pt x="110" y="1700"/>
                  </a:lnTo>
                  <a:lnTo>
                    <a:pt x="99" y="1674"/>
                  </a:lnTo>
                  <a:lnTo>
                    <a:pt x="88" y="1648"/>
                  </a:lnTo>
                  <a:lnTo>
                    <a:pt x="77" y="1621"/>
                  </a:lnTo>
                  <a:lnTo>
                    <a:pt x="437" y="1487"/>
                  </a:lnTo>
                  <a:close/>
                  <a:moveTo>
                    <a:pt x="863" y="1942"/>
                  </a:moveTo>
                  <a:lnTo>
                    <a:pt x="870" y="1946"/>
                  </a:lnTo>
                  <a:lnTo>
                    <a:pt x="783" y="2117"/>
                  </a:lnTo>
                  <a:lnTo>
                    <a:pt x="863" y="1942"/>
                  </a:lnTo>
                  <a:close/>
                  <a:moveTo>
                    <a:pt x="870" y="1946"/>
                  </a:moveTo>
                  <a:lnTo>
                    <a:pt x="870" y="1946"/>
                  </a:lnTo>
                  <a:lnTo>
                    <a:pt x="697" y="2289"/>
                  </a:lnTo>
                  <a:lnTo>
                    <a:pt x="697" y="2289"/>
                  </a:lnTo>
                  <a:lnTo>
                    <a:pt x="870" y="1946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0"/>
            <p:cNvSpPr>
              <a:spLocks/>
            </p:cNvSpPr>
            <p:nvPr/>
          </p:nvSpPr>
          <p:spPr bwMode="auto">
            <a:xfrm>
              <a:off x="4686044" y="691447"/>
              <a:ext cx="404245" cy="303467"/>
            </a:xfrm>
            <a:custGeom>
              <a:avLst/>
              <a:gdLst>
                <a:gd name="T0" fmla="*/ 502 w 6064"/>
                <a:gd name="T1" fmla="*/ 209 h 4553"/>
                <a:gd name="T2" fmla="*/ 512 w 6064"/>
                <a:gd name="T3" fmla="*/ 425 h 4553"/>
                <a:gd name="T4" fmla="*/ 533 w 6064"/>
                <a:gd name="T5" fmla="*/ 640 h 4553"/>
                <a:gd name="T6" fmla="*/ 568 w 6064"/>
                <a:gd name="T7" fmla="*/ 854 h 4553"/>
                <a:gd name="T8" fmla="*/ 614 w 6064"/>
                <a:gd name="T9" fmla="*/ 1068 h 4553"/>
                <a:gd name="T10" fmla="*/ 674 w 6064"/>
                <a:gd name="T11" fmla="*/ 1282 h 4553"/>
                <a:gd name="T12" fmla="*/ 745 w 6064"/>
                <a:gd name="T13" fmla="*/ 1494 h 4553"/>
                <a:gd name="T14" fmla="*/ 830 w 6064"/>
                <a:gd name="T15" fmla="*/ 1703 h 4553"/>
                <a:gd name="T16" fmla="*/ 988 w 6064"/>
                <a:gd name="T17" fmla="*/ 2025 h 4553"/>
                <a:gd name="T18" fmla="*/ 1195 w 6064"/>
                <a:gd name="T19" fmla="*/ 2361 h 4553"/>
                <a:gd name="T20" fmla="*/ 1431 w 6064"/>
                <a:gd name="T21" fmla="*/ 2670 h 4553"/>
                <a:gd name="T22" fmla="*/ 1694 w 6064"/>
                <a:gd name="T23" fmla="*/ 2950 h 4553"/>
                <a:gd name="T24" fmla="*/ 1979 w 6064"/>
                <a:gd name="T25" fmla="*/ 3201 h 4553"/>
                <a:gd name="T26" fmla="*/ 2287 w 6064"/>
                <a:gd name="T27" fmla="*/ 3422 h 4553"/>
                <a:gd name="T28" fmla="*/ 2613 w 6064"/>
                <a:gd name="T29" fmla="*/ 3610 h 4553"/>
                <a:gd name="T30" fmla="*/ 2953 w 6064"/>
                <a:gd name="T31" fmla="*/ 3768 h 4553"/>
                <a:gd name="T32" fmla="*/ 3292 w 6064"/>
                <a:gd name="T33" fmla="*/ 3886 h 4553"/>
                <a:gd name="T34" fmla="*/ 3635 w 6064"/>
                <a:gd name="T35" fmla="*/ 3973 h 4553"/>
                <a:gd name="T36" fmla="*/ 3985 w 6064"/>
                <a:gd name="T37" fmla="*/ 4027 h 4553"/>
                <a:gd name="T38" fmla="*/ 4340 w 6064"/>
                <a:gd name="T39" fmla="*/ 4051 h 4553"/>
                <a:gd name="T40" fmla="*/ 4698 w 6064"/>
                <a:gd name="T41" fmla="*/ 4041 h 4553"/>
                <a:gd name="T42" fmla="*/ 5057 w 6064"/>
                <a:gd name="T43" fmla="*/ 3999 h 4553"/>
                <a:gd name="T44" fmla="*/ 5415 w 6064"/>
                <a:gd name="T45" fmla="*/ 3921 h 4553"/>
                <a:gd name="T46" fmla="*/ 5769 w 6064"/>
                <a:gd name="T47" fmla="*/ 3809 h 4553"/>
                <a:gd name="T48" fmla="*/ 5864 w 6064"/>
                <a:gd name="T49" fmla="*/ 4308 h 4553"/>
                <a:gd name="T50" fmla="*/ 5461 w 6064"/>
                <a:gd name="T51" fmla="*/ 4427 h 4553"/>
                <a:gd name="T52" fmla="*/ 5055 w 6064"/>
                <a:gd name="T53" fmla="*/ 4506 h 4553"/>
                <a:gd name="T54" fmla="*/ 4646 w 6064"/>
                <a:gd name="T55" fmla="*/ 4548 h 4553"/>
                <a:gd name="T56" fmla="*/ 4240 w 6064"/>
                <a:gd name="T57" fmla="*/ 4550 h 4553"/>
                <a:gd name="T58" fmla="*/ 3838 w 6064"/>
                <a:gd name="T59" fmla="*/ 4515 h 4553"/>
                <a:gd name="T60" fmla="*/ 3441 w 6064"/>
                <a:gd name="T61" fmla="*/ 4444 h 4553"/>
                <a:gd name="T62" fmla="*/ 3054 w 6064"/>
                <a:gd name="T63" fmla="*/ 4337 h 4553"/>
                <a:gd name="T64" fmla="*/ 2669 w 6064"/>
                <a:gd name="T65" fmla="*/ 4192 h 4553"/>
                <a:gd name="T66" fmla="*/ 2288 w 6064"/>
                <a:gd name="T67" fmla="*/ 4006 h 4553"/>
                <a:gd name="T68" fmla="*/ 1926 w 6064"/>
                <a:gd name="T69" fmla="*/ 3784 h 4553"/>
                <a:gd name="T70" fmla="*/ 1585 w 6064"/>
                <a:gd name="T71" fmla="*/ 3526 h 4553"/>
                <a:gd name="T72" fmla="*/ 1268 w 6064"/>
                <a:gd name="T73" fmla="*/ 3235 h 4553"/>
                <a:gd name="T74" fmla="*/ 979 w 6064"/>
                <a:gd name="T75" fmla="*/ 2910 h 4553"/>
                <a:gd name="T76" fmla="*/ 721 w 6064"/>
                <a:gd name="T77" fmla="*/ 2555 h 4553"/>
                <a:gd name="T78" fmla="*/ 496 w 6064"/>
                <a:gd name="T79" fmla="*/ 2167 h 4553"/>
                <a:gd name="T80" fmla="*/ 344 w 6064"/>
                <a:gd name="T81" fmla="*/ 1843 h 4553"/>
                <a:gd name="T82" fmla="*/ 251 w 6064"/>
                <a:gd name="T83" fmla="*/ 1601 h 4553"/>
                <a:gd name="T84" fmla="*/ 172 w 6064"/>
                <a:gd name="T85" fmla="*/ 1357 h 4553"/>
                <a:gd name="T86" fmla="*/ 109 w 6064"/>
                <a:gd name="T87" fmla="*/ 1112 h 4553"/>
                <a:gd name="T88" fmla="*/ 60 w 6064"/>
                <a:gd name="T89" fmla="*/ 865 h 4553"/>
                <a:gd name="T90" fmla="*/ 26 w 6064"/>
                <a:gd name="T91" fmla="*/ 617 h 4553"/>
                <a:gd name="T92" fmla="*/ 6 w 6064"/>
                <a:gd name="T93" fmla="*/ 370 h 4553"/>
                <a:gd name="T94" fmla="*/ 0 w 6064"/>
                <a:gd name="T95" fmla="*/ 123 h 4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64" h="4553">
                  <a:moveTo>
                    <a:pt x="502" y="48"/>
                  </a:moveTo>
                  <a:lnTo>
                    <a:pt x="501" y="102"/>
                  </a:lnTo>
                  <a:lnTo>
                    <a:pt x="501" y="155"/>
                  </a:lnTo>
                  <a:lnTo>
                    <a:pt x="502" y="209"/>
                  </a:lnTo>
                  <a:lnTo>
                    <a:pt x="503" y="263"/>
                  </a:lnTo>
                  <a:lnTo>
                    <a:pt x="505" y="317"/>
                  </a:lnTo>
                  <a:lnTo>
                    <a:pt x="508" y="370"/>
                  </a:lnTo>
                  <a:lnTo>
                    <a:pt x="512" y="425"/>
                  </a:lnTo>
                  <a:lnTo>
                    <a:pt x="516" y="478"/>
                  </a:lnTo>
                  <a:lnTo>
                    <a:pt x="521" y="532"/>
                  </a:lnTo>
                  <a:lnTo>
                    <a:pt x="527" y="585"/>
                  </a:lnTo>
                  <a:lnTo>
                    <a:pt x="533" y="640"/>
                  </a:lnTo>
                  <a:lnTo>
                    <a:pt x="541" y="693"/>
                  </a:lnTo>
                  <a:lnTo>
                    <a:pt x="550" y="746"/>
                  </a:lnTo>
                  <a:lnTo>
                    <a:pt x="558" y="801"/>
                  </a:lnTo>
                  <a:lnTo>
                    <a:pt x="568" y="854"/>
                  </a:lnTo>
                  <a:lnTo>
                    <a:pt x="578" y="908"/>
                  </a:lnTo>
                  <a:lnTo>
                    <a:pt x="590" y="961"/>
                  </a:lnTo>
                  <a:lnTo>
                    <a:pt x="601" y="1015"/>
                  </a:lnTo>
                  <a:lnTo>
                    <a:pt x="614" y="1068"/>
                  </a:lnTo>
                  <a:lnTo>
                    <a:pt x="628" y="1122"/>
                  </a:lnTo>
                  <a:lnTo>
                    <a:pt x="642" y="1175"/>
                  </a:lnTo>
                  <a:lnTo>
                    <a:pt x="657" y="1229"/>
                  </a:lnTo>
                  <a:lnTo>
                    <a:pt x="674" y="1282"/>
                  </a:lnTo>
                  <a:lnTo>
                    <a:pt x="690" y="1335"/>
                  </a:lnTo>
                  <a:lnTo>
                    <a:pt x="708" y="1388"/>
                  </a:lnTo>
                  <a:lnTo>
                    <a:pt x="726" y="1441"/>
                  </a:lnTo>
                  <a:lnTo>
                    <a:pt x="745" y="1494"/>
                  </a:lnTo>
                  <a:lnTo>
                    <a:pt x="765" y="1547"/>
                  </a:lnTo>
                  <a:lnTo>
                    <a:pt x="785" y="1599"/>
                  </a:lnTo>
                  <a:lnTo>
                    <a:pt x="808" y="1652"/>
                  </a:lnTo>
                  <a:lnTo>
                    <a:pt x="830" y="1703"/>
                  </a:lnTo>
                  <a:lnTo>
                    <a:pt x="853" y="1756"/>
                  </a:lnTo>
                  <a:lnTo>
                    <a:pt x="895" y="1847"/>
                  </a:lnTo>
                  <a:lnTo>
                    <a:pt x="941" y="1937"/>
                  </a:lnTo>
                  <a:lnTo>
                    <a:pt x="988" y="2025"/>
                  </a:lnTo>
                  <a:lnTo>
                    <a:pt x="1037" y="2112"/>
                  </a:lnTo>
                  <a:lnTo>
                    <a:pt x="1088" y="2197"/>
                  </a:lnTo>
                  <a:lnTo>
                    <a:pt x="1140" y="2279"/>
                  </a:lnTo>
                  <a:lnTo>
                    <a:pt x="1195" y="2361"/>
                  </a:lnTo>
                  <a:lnTo>
                    <a:pt x="1251" y="2441"/>
                  </a:lnTo>
                  <a:lnTo>
                    <a:pt x="1310" y="2520"/>
                  </a:lnTo>
                  <a:lnTo>
                    <a:pt x="1369" y="2595"/>
                  </a:lnTo>
                  <a:lnTo>
                    <a:pt x="1431" y="2670"/>
                  </a:lnTo>
                  <a:lnTo>
                    <a:pt x="1494" y="2743"/>
                  </a:lnTo>
                  <a:lnTo>
                    <a:pt x="1559" y="2813"/>
                  </a:lnTo>
                  <a:lnTo>
                    <a:pt x="1625" y="2883"/>
                  </a:lnTo>
                  <a:lnTo>
                    <a:pt x="1694" y="2950"/>
                  </a:lnTo>
                  <a:lnTo>
                    <a:pt x="1763" y="3016"/>
                  </a:lnTo>
                  <a:lnTo>
                    <a:pt x="1834" y="3080"/>
                  </a:lnTo>
                  <a:lnTo>
                    <a:pt x="1906" y="3141"/>
                  </a:lnTo>
                  <a:lnTo>
                    <a:pt x="1979" y="3201"/>
                  </a:lnTo>
                  <a:lnTo>
                    <a:pt x="2055" y="3259"/>
                  </a:lnTo>
                  <a:lnTo>
                    <a:pt x="2131" y="3315"/>
                  </a:lnTo>
                  <a:lnTo>
                    <a:pt x="2208" y="3369"/>
                  </a:lnTo>
                  <a:lnTo>
                    <a:pt x="2287" y="3422"/>
                  </a:lnTo>
                  <a:lnTo>
                    <a:pt x="2367" y="3472"/>
                  </a:lnTo>
                  <a:lnTo>
                    <a:pt x="2447" y="3521"/>
                  </a:lnTo>
                  <a:lnTo>
                    <a:pt x="2529" y="3566"/>
                  </a:lnTo>
                  <a:lnTo>
                    <a:pt x="2613" y="3610"/>
                  </a:lnTo>
                  <a:lnTo>
                    <a:pt x="2696" y="3653"/>
                  </a:lnTo>
                  <a:lnTo>
                    <a:pt x="2781" y="3693"/>
                  </a:lnTo>
                  <a:lnTo>
                    <a:pt x="2867" y="3731"/>
                  </a:lnTo>
                  <a:lnTo>
                    <a:pt x="2953" y="3768"/>
                  </a:lnTo>
                  <a:lnTo>
                    <a:pt x="3041" y="3801"/>
                  </a:lnTo>
                  <a:lnTo>
                    <a:pt x="3124" y="3831"/>
                  </a:lnTo>
                  <a:lnTo>
                    <a:pt x="3207" y="3860"/>
                  </a:lnTo>
                  <a:lnTo>
                    <a:pt x="3292" y="3886"/>
                  </a:lnTo>
                  <a:lnTo>
                    <a:pt x="3377" y="3910"/>
                  </a:lnTo>
                  <a:lnTo>
                    <a:pt x="3463" y="3933"/>
                  </a:lnTo>
                  <a:lnTo>
                    <a:pt x="3548" y="3953"/>
                  </a:lnTo>
                  <a:lnTo>
                    <a:pt x="3635" y="3973"/>
                  </a:lnTo>
                  <a:lnTo>
                    <a:pt x="3722" y="3989"/>
                  </a:lnTo>
                  <a:lnTo>
                    <a:pt x="3808" y="4004"/>
                  </a:lnTo>
                  <a:lnTo>
                    <a:pt x="3896" y="4017"/>
                  </a:lnTo>
                  <a:lnTo>
                    <a:pt x="3985" y="4027"/>
                  </a:lnTo>
                  <a:lnTo>
                    <a:pt x="4073" y="4036"/>
                  </a:lnTo>
                  <a:lnTo>
                    <a:pt x="4161" y="4043"/>
                  </a:lnTo>
                  <a:lnTo>
                    <a:pt x="4251" y="4048"/>
                  </a:lnTo>
                  <a:lnTo>
                    <a:pt x="4340" y="4051"/>
                  </a:lnTo>
                  <a:lnTo>
                    <a:pt x="4430" y="4051"/>
                  </a:lnTo>
                  <a:lnTo>
                    <a:pt x="4518" y="4050"/>
                  </a:lnTo>
                  <a:lnTo>
                    <a:pt x="4608" y="4047"/>
                  </a:lnTo>
                  <a:lnTo>
                    <a:pt x="4698" y="4041"/>
                  </a:lnTo>
                  <a:lnTo>
                    <a:pt x="4787" y="4034"/>
                  </a:lnTo>
                  <a:lnTo>
                    <a:pt x="4877" y="4024"/>
                  </a:lnTo>
                  <a:lnTo>
                    <a:pt x="4967" y="4013"/>
                  </a:lnTo>
                  <a:lnTo>
                    <a:pt x="5057" y="3999"/>
                  </a:lnTo>
                  <a:lnTo>
                    <a:pt x="5146" y="3983"/>
                  </a:lnTo>
                  <a:lnTo>
                    <a:pt x="5236" y="3965"/>
                  </a:lnTo>
                  <a:lnTo>
                    <a:pt x="5326" y="3944"/>
                  </a:lnTo>
                  <a:lnTo>
                    <a:pt x="5415" y="3921"/>
                  </a:lnTo>
                  <a:lnTo>
                    <a:pt x="5503" y="3897"/>
                  </a:lnTo>
                  <a:lnTo>
                    <a:pt x="5592" y="3870"/>
                  </a:lnTo>
                  <a:lnTo>
                    <a:pt x="5681" y="3840"/>
                  </a:lnTo>
                  <a:lnTo>
                    <a:pt x="5769" y="3809"/>
                  </a:lnTo>
                  <a:lnTo>
                    <a:pt x="5856" y="3776"/>
                  </a:lnTo>
                  <a:lnTo>
                    <a:pt x="6064" y="4232"/>
                  </a:lnTo>
                  <a:lnTo>
                    <a:pt x="5964" y="4271"/>
                  </a:lnTo>
                  <a:lnTo>
                    <a:pt x="5864" y="4308"/>
                  </a:lnTo>
                  <a:lnTo>
                    <a:pt x="5765" y="4341"/>
                  </a:lnTo>
                  <a:lnTo>
                    <a:pt x="5664" y="4372"/>
                  </a:lnTo>
                  <a:lnTo>
                    <a:pt x="5563" y="4402"/>
                  </a:lnTo>
                  <a:lnTo>
                    <a:pt x="5461" y="4427"/>
                  </a:lnTo>
                  <a:lnTo>
                    <a:pt x="5359" y="4451"/>
                  </a:lnTo>
                  <a:lnTo>
                    <a:pt x="5258" y="4472"/>
                  </a:lnTo>
                  <a:lnTo>
                    <a:pt x="5157" y="4490"/>
                  </a:lnTo>
                  <a:lnTo>
                    <a:pt x="5055" y="4506"/>
                  </a:lnTo>
                  <a:lnTo>
                    <a:pt x="4952" y="4521"/>
                  </a:lnTo>
                  <a:lnTo>
                    <a:pt x="4850" y="4532"/>
                  </a:lnTo>
                  <a:lnTo>
                    <a:pt x="4748" y="4541"/>
                  </a:lnTo>
                  <a:lnTo>
                    <a:pt x="4646" y="4548"/>
                  </a:lnTo>
                  <a:lnTo>
                    <a:pt x="4544" y="4552"/>
                  </a:lnTo>
                  <a:lnTo>
                    <a:pt x="4443" y="4553"/>
                  </a:lnTo>
                  <a:lnTo>
                    <a:pt x="4341" y="4553"/>
                  </a:lnTo>
                  <a:lnTo>
                    <a:pt x="4240" y="4550"/>
                  </a:lnTo>
                  <a:lnTo>
                    <a:pt x="4139" y="4545"/>
                  </a:lnTo>
                  <a:lnTo>
                    <a:pt x="4038" y="4537"/>
                  </a:lnTo>
                  <a:lnTo>
                    <a:pt x="3937" y="4527"/>
                  </a:lnTo>
                  <a:lnTo>
                    <a:pt x="3838" y="4515"/>
                  </a:lnTo>
                  <a:lnTo>
                    <a:pt x="3738" y="4500"/>
                  </a:lnTo>
                  <a:lnTo>
                    <a:pt x="3639" y="4484"/>
                  </a:lnTo>
                  <a:lnTo>
                    <a:pt x="3540" y="4465"/>
                  </a:lnTo>
                  <a:lnTo>
                    <a:pt x="3441" y="4444"/>
                  </a:lnTo>
                  <a:lnTo>
                    <a:pt x="3344" y="4421"/>
                  </a:lnTo>
                  <a:lnTo>
                    <a:pt x="3247" y="4394"/>
                  </a:lnTo>
                  <a:lnTo>
                    <a:pt x="3150" y="4367"/>
                  </a:lnTo>
                  <a:lnTo>
                    <a:pt x="3054" y="4337"/>
                  </a:lnTo>
                  <a:lnTo>
                    <a:pt x="2959" y="4306"/>
                  </a:lnTo>
                  <a:lnTo>
                    <a:pt x="2866" y="4271"/>
                  </a:lnTo>
                  <a:lnTo>
                    <a:pt x="2767" y="4233"/>
                  </a:lnTo>
                  <a:lnTo>
                    <a:pt x="2669" y="4192"/>
                  </a:lnTo>
                  <a:lnTo>
                    <a:pt x="2572" y="4149"/>
                  </a:lnTo>
                  <a:lnTo>
                    <a:pt x="2476" y="4104"/>
                  </a:lnTo>
                  <a:lnTo>
                    <a:pt x="2382" y="4055"/>
                  </a:lnTo>
                  <a:lnTo>
                    <a:pt x="2288" y="4006"/>
                  </a:lnTo>
                  <a:lnTo>
                    <a:pt x="2195" y="3953"/>
                  </a:lnTo>
                  <a:lnTo>
                    <a:pt x="2104" y="3899"/>
                  </a:lnTo>
                  <a:lnTo>
                    <a:pt x="2015" y="3842"/>
                  </a:lnTo>
                  <a:lnTo>
                    <a:pt x="1926" y="3784"/>
                  </a:lnTo>
                  <a:lnTo>
                    <a:pt x="1838" y="3722"/>
                  </a:lnTo>
                  <a:lnTo>
                    <a:pt x="1752" y="3659"/>
                  </a:lnTo>
                  <a:lnTo>
                    <a:pt x="1668" y="3593"/>
                  </a:lnTo>
                  <a:lnTo>
                    <a:pt x="1585" y="3526"/>
                  </a:lnTo>
                  <a:lnTo>
                    <a:pt x="1503" y="3456"/>
                  </a:lnTo>
                  <a:lnTo>
                    <a:pt x="1424" y="3384"/>
                  </a:lnTo>
                  <a:lnTo>
                    <a:pt x="1345" y="3311"/>
                  </a:lnTo>
                  <a:lnTo>
                    <a:pt x="1268" y="3235"/>
                  </a:lnTo>
                  <a:lnTo>
                    <a:pt x="1194" y="3156"/>
                  </a:lnTo>
                  <a:lnTo>
                    <a:pt x="1120" y="3077"/>
                  </a:lnTo>
                  <a:lnTo>
                    <a:pt x="1049" y="2995"/>
                  </a:lnTo>
                  <a:lnTo>
                    <a:pt x="979" y="2910"/>
                  </a:lnTo>
                  <a:lnTo>
                    <a:pt x="912" y="2824"/>
                  </a:lnTo>
                  <a:lnTo>
                    <a:pt x="846" y="2736"/>
                  </a:lnTo>
                  <a:lnTo>
                    <a:pt x="782" y="2647"/>
                  </a:lnTo>
                  <a:lnTo>
                    <a:pt x="721" y="2555"/>
                  </a:lnTo>
                  <a:lnTo>
                    <a:pt x="661" y="2461"/>
                  </a:lnTo>
                  <a:lnTo>
                    <a:pt x="604" y="2365"/>
                  </a:lnTo>
                  <a:lnTo>
                    <a:pt x="549" y="2267"/>
                  </a:lnTo>
                  <a:lnTo>
                    <a:pt x="496" y="2167"/>
                  </a:lnTo>
                  <a:lnTo>
                    <a:pt x="445" y="2066"/>
                  </a:lnTo>
                  <a:lnTo>
                    <a:pt x="396" y="1963"/>
                  </a:lnTo>
                  <a:lnTo>
                    <a:pt x="370" y="1903"/>
                  </a:lnTo>
                  <a:lnTo>
                    <a:pt x="344" y="1843"/>
                  </a:lnTo>
                  <a:lnTo>
                    <a:pt x="320" y="1783"/>
                  </a:lnTo>
                  <a:lnTo>
                    <a:pt x="295" y="1722"/>
                  </a:lnTo>
                  <a:lnTo>
                    <a:pt x="273" y="1662"/>
                  </a:lnTo>
                  <a:lnTo>
                    <a:pt x="251" y="1601"/>
                  </a:lnTo>
                  <a:lnTo>
                    <a:pt x="230" y="1541"/>
                  </a:lnTo>
                  <a:lnTo>
                    <a:pt x="210" y="1480"/>
                  </a:lnTo>
                  <a:lnTo>
                    <a:pt x="191" y="1419"/>
                  </a:lnTo>
                  <a:lnTo>
                    <a:pt x="172" y="1357"/>
                  </a:lnTo>
                  <a:lnTo>
                    <a:pt x="155" y="1296"/>
                  </a:lnTo>
                  <a:lnTo>
                    <a:pt x="139" y="1235"/>
                  </a:lnTo>
                  <a:lnTo>
                    <a:pt x="124" y="1173"/>
                  </a:lnTo>
                  <a:lnTo>
                    <a:pt x="109" y="1112"/>
                  </a:lnTo>
                  <a:lnTo>
                    <a:pt x="96" y="1050"/>
                  </a:lnTo>
                  <a:lnTo>
                    <a:pt x="83" y="989"/>
                  </a:lnTo>
                  <a:lnTo>
                    <a:pt x="72" y="926"/>
                  </a:lnTo>
                  <a:lnTo>
                    <a:pt x="60" y="865"/>
                  </a:lnTo>
                  <a:lnTo>
                    <a:pt x="50" y="803"/>
                  </a:lnTo>
                  <a:lnTo>
                    <a:pt x="41" y="741"/>
                  </a:lnTo>
                  <a:lnTo>
                    <a:pt x="33" y="679"/>
                  </a:lnTo>
                  <a:lnTo>
                    <a:pt x="26" y="617"/>
                  </a:lnTo>
                  <a:lnTo>
                    <a:pt x="20" y="556"/>
                  </a:lnTo>
                  <a:lnTo>
                    <a:pt x="14" y="493"/>
                  </a:lnTo>
                  <a:lnTo>
                    <a:pt x="10" y="432"/>
                  </a:lnTo>
                  <a:lnTo>
                    <a:pt x="6" y="370"/>
                  </a:lnTo>
                  <a:lnTo>
                    <a:pt x="3" y="308"/>
                  </a:lnTo>
                  <a:lnTo>
                    <a:pt x="1" y="246"/>
                  </a:lnTo>
                  <a:lnTo>
                    <a:pt x="0" y="184"/>
                  </a:lnTo>
                  <a:lnTo>
                    <a:pt x="0" y="123"/>
                  </a:lnTo>
                  <a:lnTo>
                    <a:pt x="1" y="61"/>
                  </a:lnTo>
                  <a:lnTo>
                    <a:pt x="2" y="0"/>
                  </a:lnTo>
                  <a:lnTo>
                    <a:pt x="502" y="4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1"/>
            <p:cNvSpPr>
              <a:spLocks/>
            </p:cNvSpPr>
            <p:nvPr/>
          </p:nvSpPr>
          <p:spPr bwMode="auto">
            <a:xfrm>
              <a:off x="4691706" y="406097"/>
              <a:ext cx="384995" cy="243453"/>
            </a:xfrm>
            <a:custGeom>
              <a:avLst/>
              <a:gdLst>
                <a:gd name="T0" fmla="*/ 2711 w 5778"/>
                <a:gd name="T1" fmla="*/ 311 h 3641"/>
                <a:gd name="T2" fmla="*/ 3018 w 5778"/>
                <a:gd name="T3" fmla="*/ 202 h 3641"/>
                <a:gd name="T4" fmla="*/ 3327 w 5778"/>
                <a:gd name="T5" fmla="*/ 117 h 3641"/>
                <a:gd name="T6" fmla="*/ 3639 w 5778"/>
                <a:gd name="T7" fmla="*/ 56 h 3641"/>
                <a:gd name="T8" fmla="*/ 3950 w 5778"/>
                <a:gd name="T9" fmla="*/ 16 h 3641"/>
                <a:gd name="T10" fmla="*/ 4263 w 5778"/>
                <a:gd name="T11" fmla="*/ 0 h 3641"/>
                <a:gd name="T12" fmla="*/ 4573 w 5778"/>
                <a:gd name="T13" fmla="*/ 6 h 3641"/>
                <a:gd name="T14" fmla="*/ 4881 w 5778"/>
                <a:gd name="T15" fmla="*/ 34 h 3641"/>
                <a:gd name="T16" fmla="*/ 5185 w 5778"/>
                <a:gd name="T17" fmla="*/ 83 h 3641"/>
                <a:gd name="T18" fmla="*/ 5485 w 5778"/>
                <a:gd name="T19" fmla="*/ 153 h 3641"/>
                <a:gd name="T20" fmla="*/ 5778 w 5778"/>
                <a:gd name="T21" fmla="*/ 243 h 3641"/>
                <a:gd name="T22" fmla="*/ 5429 w 5778"/>
                <a:gd name="T23" fmla="*/ 659 h 3641"/>
                <a:gd name="T24" fmla="*/ 5167 w 5778"/>
                <a:gd name="T25" fmla="*/ 591 h 3641"/>
                <a:gd name="T26" fmla="*/ 4900 w 5778"/>
                <a:gd name="T27" fmla="*/ 543 h 3641"/>
                <a:gd name="T28" fmla="*/ 4629 w 5778"/>
                <a:gd name="T29" fmla="*/ 513 h 3641"/>
                <a:gd name="T30" fmla="*/ 4356 w 5778"/>
                <a:gd name="T31" fmla="*/ 502 h 3641"/>
                <a:gd name="T32" fmla="*/ 4080 w 5778"/>
                <a:gd name="T33" fmla="*/ 510 h 3641"/>
                <a:gd name="T34" fmla="*/ 3805 w 5778"/>
                <a:gd name="T35" fmla="*/ 538 h 3641"/>
                <a:gd name="T36" fmla="*/ 3530 w 5778"/>
                <a:gd name="T37" fmla="*/ 585 h 3641"/>
                <a:gd name="T38" fmla="*/ 3256 w 5778"/>
                <a:gd name="T39" fmla="*/ 654 h 3641"/>
                <a:gd name="T40" fmla="*/ 2984 w 5778"/>
                <a:gd name="T41" fmla="*/ 743 h 3641"/>
                <a:gd name="T42" fmla="*/ 2717 w 5778"/>
                <a:gd name="T43" fmla="*/ 854 h 3641"/>
                <a:gd name="T44" fmla="*/ 2447 w 5778"/>
                <a:gd name="T45" fmla="*/ 988 h 3641"/>
                <a:gd name="T46" fmla="*/ 2193 w 5778"/>
                <a:gd name="T47" fmla="*/ 1141 h 3641"/>
                <a:gd name="T48" fmla="*/ 1954 w 5778"/>
                <a:gd name="T49" fmla="*/ 1311 h 3641"/>
                <a:gd name="T50" fmla="*/ 1730 w 5778"/>
                <a:gd name="T51" fmla="*/ 1496 h 3641"/>
                <a:gd name="T52" fmla="*/ 1523 w 5778"/>
                <a:gd name="T53" fmla="*/ 1694 h 3641"/>
                <a:gd name="T54" fmla="*/ 1332 w 5778"/>
                <a:gd name="T55" fmla="*/ 1907 h 3641"/>
                <a:gd name="T56" fmla="*/ 1158 w 5778"/>
                <a:gd name="T57" fmla="*/ 2132 h 3641"/>
                <a:gd name="T58" fmla="*/ 1002 w 5778"/>
                <a:gd name="T59" fmla="*/ 2368 h 3641"/>
                <a:gd name="T60" fmla="*/ 863 w 5778"/>
                <a:gd name="T61" fmla="*/ 2615 h 3641"/>
                <a:gd name="T62" fmla="*/ 743 w 5778"/>
                <a:gd name="T63" fmla="*/ 2869 h 3641"/>
                <a:gd name="T64" fmla="*/ 646 w 5778"/>
                <a:gd name="T65" fmla="*/ 3116 h 3641"/>
                <a:gd name="T66" fmla="*/ 574 w 5778"/>
                <a:gd name="T67" fmla="*/ 3339 h 3641"/>
                <a:gd name="T68" fmla="*/ 517 w 5778"/>
                <a:gd name="T69" fmla="*/ 3565 h 3641"/>
                <a:gd name="T70" fmla="*/ 9 w 5778"/>
                <a:gd name="T71" fmla="*/ 3546 h 3641"/>
                <a:gd name="T72" fmla="*/ 39 w 5778"/>
                <a:gd name="T73" fmla="*/ 3408 h 3641"/>
                <a:gd name="T74" fmla="*/ 73 w 5778"/>
                <a:gd name="T75" fmla="*/ 3271 h 3641"/>
                <a:gd name="T76" fmla="*/ 113 w 5778"/>
                <a:gd name="T77" fmla="*/ 3135 h 3641"/>
                <a:gd name="T78" fmla="*/ 156 w 5778"/>
                <a:gd name="T79" fmla="*/ 3000 h 3641"/>
                <a:gd name="T80" fmla="*/ 203 w 5778"/>
                <a:gd name="T81" fmla="*/ 2867 h 3641"/>
                <a:gd name="T82" fmla="*/ 325 w 5778"/>
                <a:gd name="T83" fmla="*/ 2574 h 3641"/>
                <a:gd name="T84" fmla="*/ 469 w 5778"/>
                <a:gd name="T85" fmla="*/ 2290 h 3641"/>
                <a:gd name="T86" fmla="*/ 632 w 5778"/>
                <a:gd name="T87" fmla="*/ 2015 h 3641"/>
                <a:gd name="T88" fmla="*/ 814 w 5778"/>
                <a:gd name="T89" fmla="*/ 1754 h 3641"/>
                <a:gd name="T90" fmla="*/ 1017 w 5778"/>
                <a:gd name="T91" fmla="*/ 1505 h 3641"/>
                <a:gd name="T92" fmla="*/ 1239 w 5778"/>
                <a:gd name="T93" fmla="*/ 1270 h 3641"/>
                <a:gd name="T94" fmla="*/ 1479 w 5778"/>
                <a:gd name="T95" fmla="*/ 1050 h 3641"/>
                <a:gd name="T96" fmla="*/ 1737 w 5778"/>
                <a:gd name="T97" fmla="*/ 847 h 3641"/>
                <a:gd name="T98" fmla="*/ 2012 w 5778"/>
                <a:gd name="T99" fmla="*/ 662 h 3641"/>
                <a:gd name="T100" fmla="*/ 2305 w 5778"/>
                <a:gd name="T101" fmla="*/ 497 h 3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78" h="3641">
                  <a:moveTo>
                    <a:pt x="2509" y="397"/>
                  </a:moveTo>
                  <a:lnTo>
                    <a:pt x="2610" y="352"/>
                  </a:lnTo>
                  <a:lnTo>
                    <a:pt x="2711" y="311"/>
                  </a:lnTo>
                  <a:lnTo>
                    <a:pt x="2813" y="271"/>
                  </a:lnTo>
                  <a:lnTo>
                    <a:pt x="2915" y="235"/>
                  </a:lnTo>
                  <a:lnTo>
                    <a:pt x="3018" y="202"/>
                  </a:lnTo>
                  <a:lnTo>
                    <a:pt x="3120" y="171"/>
                  </a:lnTo>
                  <a:lnTo>
                    <a:pt x="3223" y="142"/>
                  </a:lnTo>
                  <a:lnTo>
                    <a:pt x="3327" y="117"/>
                  </a:lnTo>
                  <a:lnTo>
                    <a:pt x="3431" y="94"/>
                  </a:lnTo>
                  <a:lnTo>
                    <a:pt x="3535" y="74"/>
                  </a:lnTo>
                  <a:lnTo>
                    <a:pt x="3639" y="56"/>
                  </a:lnTo>
                  <a:lnTo>
                    <a:pt x="3743" y="39"/>
                  </a:lnTo>
                  <a:lnTo>
                    <a:pt x="3846" y="27"/>
                  </a:lnTo>
                  <a:lnTo>
                    <a:pt x="3950" y="16"/>
                  </a:lnTo>
                  <a:lnTo>
                    <a:pt x="4055" y="9"/>
                  </a:lnTo>
                  <a:lnTo>
                    <a:pt x="4159" y="3"/>
                  </a:lnTo>
                  <a:lnTo>
                    <a:pt x="4263" y="0"/>
                  </a:lnTo>
                  <a:lnTo>
                    <a:pt x="4367" y="0"/>
                  </a:lnTo>
                  <a:lnTo>
                    <a:pt x="4469" y="2"/>
                  </a:lnTo>
                  <a:lnTo>
                    <a:pt x="4573" y="6"/>
                  </a:lnTo>
                  <a:lnTo>
                    <a:pt x="4676" y="13"/>
                  </a:lnTo>
                  <a:lnTo>
                    <a:pt x="4779" y="22"/>
                  </a:lnTo>
                  <a:lnTo>
                    <a:pt x="4881" y="34"/>
                  </a:lnTo>
                  <a:lnTo>
                    <a:pt x="4983" y="48"/>
                  </a:lnTo>
                  <a:lnTo>
                    <a:pt x="5085" y="65"/>
                  </a:lnTo>
                  <a:lnTo>
                    <a:pt x="5185" y="83"/>
                  </a:lnTo>
                  <a:lnTo>
                    <a:pt x="5285" y="104"/>
                  </a:lnTo>
                  <a:lnTo>
                    <a:pt x="5385" y="127"/>
                  </a:lnTo>
                  <a:lnTo>
                    <a:pt x="5485" y="153"/>
                  </a:lnTo>
                  <a:lnTo>
                    <a:pt x="5583" y="181"/>
                  </a:lnTo>
                  <a:lnTo>
                    <a:pt x="5680" y="211"/>
                  </a:lnTo>
                  <a:lnTo>
                    <a:pt x="5778" y="243"/>
                  </a:lnTo>
                  <a:lnTo>
                    <a:pt x="5602" y="713"/>
                  </a:lnTo>
                  <a:lnTo>
                    <a:pt x="5516" y="685"/>
                  </a:lnTo>
                  <a:lnTo>
                    <a:pt x="5429" y="659"/>
                  </a:lnTo>
                  <a:lnTo>
                    <a:pt x="5343" y="635"/>
                  </a:lnTo>
                  <a:lnTo>
                    <a:pt x="5255" y="612"/>
                  </a:lnTo>
                  <a:lnTo>
                    <a:pt x="5167" y="591"/>
                  </a:lnTo>
                  <a:lnTo>
                    <a:pt x="5079" y="573"/>
                  </a:lnTo>
                  <a:lnTo>
                    <a:pt x="4989" y="557"/>
                  </a:lnTo>
                  <a:lnTo>
                    <a:pt x="4900" y="543"/>
                  </a:lnTo>
                  <a:lnTo>
                    <a:pt x="4809" y="531"/>
                  </a:lnTo>
                  <a:lnTo>
                    <a:pt x="4720" y="521"/>
                  </a:lnTo>
                  <a:lnTo>
                    <a:pt x="4629" y="513"/>
                  </a:lnTo>
                  <a:lnTo>
                    <a:pt x="4538" y="507"/>
                  </a:lnTo>
                  <a:lnTo>
                    <a:pt x="4447" y="504"/>
                  </a:lnTo>
                  <a:lnTo>
                    <a:pt x="4356" y="502"/>
                  </a:lnTo>
                  <a:lnTo>
                    <a:pt x="4264" y="503"/>
                  </a:lnTo>
                  <a:lnTo>
                    <a:pt x="4172" y="505"/>
                  </a:lnTo>
                  <a:lnTo>
                    <a:pt x="4080" y="510"/>
                  </a:lnTo>
                  <a:lnTo>
                    <a:pt x="3989" y="517"/>
                  </a:lnTo>
                  <a:lnTo>
                    <a:pt x="3897" y="526"/>
                  </a:lnTo>
                  <a:lnTo>
                    <a:pt x="3805" y="538"/>
                  </a:lnTo>
                  <a:lnTo>
                    <a:pt x="3713" y="551"/>
                  </a:lnTo>
                  <a:lnTo>
                    <a:pt x="3622" y="567"/>
                  </a:lnTo>
                  <a:lnTo>
                    <a:pt x="3530" y="585"/>
                  </a:lnTo>
                  <a:lnTo>
                    <a:pt x="3438" y="606"/>
                  </a:lnTo>
                  <a:lnTo>
                    <a:pt x="3347" y="629"/>
                  </a:lnTo>
                  <a:lnTo>
                    <a:pt x="3256" y="654"/>
                  </a:lnTo>
                  <a:lnTo>
                    <a:pt x="3166" y="681"/>
                  </a:lnTo>
                  <a:lnTo>
                    <a:pt x="3075" y="711"/>
                  </a:lnTo>
                  <a:lnTo>
                    <a:pt x="2984" y="743"/>
                  </a:lnTo>
                  <a:lnTo>
                    <a:pt x="2895" y="777"/>
                  </a:lnTo>
                  <a:lnTo>
                    <a:pt x="2806" y="814"/>
                  </a:lnTo>
                  <a:lnTo>
                    <a:pt x="2717" y="854"/>
                  </a:lnTo>
                  <a:lnTo>
                    <a:pt x="2625" y="896"/>
                  </a:lnTo>
                  <a:lnTo>
                    <a:pt x="2536" y="942"/>
                  </a:lnTo>
                  <a:lnTo>
                    <a:pt x="2447" y="988"/>
                  </a:lnTo>
                  <a:lnTo>
                    <a:pt x="2361" y="1037"/>
                  </a:lnTo>
                  <a:lnTo>
                    <a:pt x="2276" y="1089"/>
                  </a:lnTo>
                  <a:lnTo>
                    <a:pt x="2193" y="1141"/>
                  </a:lnTo>
                  <a:lnTo>
                    <a:pt x="2111" y="1196"/>
                  </a:lnTo>
                  <a:lnTo>
                    <a:pt x="2031" y="1252"/>
                  </a:lnTo>
                  <a:lnTo>
                    <a:pt x="1954" y="1311"/>
                  </a:lnTo>
                  <a:lnTo>
                    <a:pt x="1877" y="1370"/>
                  </a:lnTo>
                  <a:lnTo>
                    <a:pt x="1803" y="1432"/>
                  </a:lnTo>
                  <a:lnTo>
                    <a:pt x="1730" y="1496"/>
                  </a:lnTo>
                  <a:lnTo>
                    <a:pt x="1659" y="1560"/>
                  </a:lnTo>
                  <a:lnTo>
                    <a:pt x="1590" y="1627"/>
                  </a:lnTo>
                  <a:lnTo>
                    <a:pt x="1523" y="1694"/>
                  </a:lnTo>
                  <a:lnTo>
                    <a:pt x="1458" y="1764"/>
                  </a:lnTo>
                  <a:lnTo>
                    <a:pt x="1394" y="1836"/>
                  </a:lnTo>
                  <a:lnTo>
                    <a:pt x="1332" y="1907"/>
                  </a:lnTo>
                  <a:lnTo>
                    <a:pt x="1272" y="1981"/>
                  </a:lnTo>
                  <a:lnTo>
                    <a:pt x="1215" y="2056"/>
                  </a:lnTo>
                  <a:lnTo>
                    <a:pt x="1158" y="2132"/>
                  </a:lnTo>
                  <a:lnTo>
                    <a:pt x="1104" y="2210"/>
                  </a:lnTo>
                  <a:lnTo>
                    <a:pt x="1052" y="2289"/>
                  </a:lnTo>
                  <a:lnTo>
                    <a:pt x="1002" y="2368"/>
                  </a:lnTo>
                  <a:lnTo>
                    <a:pt x="954" y="2449"/>
                  </a:lnTo>
                  <a:lnTo>
                    <a:pt x="907" y="2531"/>
                  </a:lnTo>
                  <a:lnTo>
                    <a:pt x="863" y="2615"/>
                  </a:lnTo>
                  <a:lnTo>
                    <a:pt x="820" y="2698"/>
                  </a:lnTo>
                  <a:lnTo>
                    <a:pt x="780" y="2783"/>
                  </a:lnTo>
                  <a:lnTo>
                    <a:pt x="743" y="2869"/>
                  </a:lnTo>
                  <a:lnTo>
                    <a:pt x="706" y="2956"/>
                  </a:lnTo>
                  <a:lnTo>
                    <a:pt x="672" y="3044"/>
                  </a:lnTo>
                  <a:lnTo>
                    <a:pt x="646" y="3116"/>
                  </a:lnTo>
                  <a:lnTo>
                    <a:pt x="621" y="3190"/>
                  </a:lnTo>
                  <a:lnTo>
                    <a:pt x="597" y="3265"/>
                  </a:lnTo>
                  <a:lnTo>
                    <a:pt x="574" y="3339"/>
                  </a:lnTo>
                  <a:lnTo>
                    <a:pt x="554" y="3414"/>
                  </a:lnTo>
                  <a:lnTo>
                    <a:pt x="535" y="3490"/>
                  </a:lnTo>
                  <a:lnTo>
                    <a:pt x="517" y="3565"/>
                  </a:lnTo>
                  <a:lnTo>
                    <a:pt x="501" y="3641"/>
                  </a:lnTo>
                  <a:lnTo>
                    <a:pt x="0" y="3593"/>
                  </a:lnTo>
                  <a:lnTo>
                    <a:pt x="9" y="3546"/>
                  </a:lnTo>
                  <a:lnTo>
                    <a:pt x="18" y="3500"/>
                  </a:lnTo>
                  <a:lnTo>
                    <a:pt x="28" y="3454"/>
                  </a:lnTo>
                  <a:lnTo>
                    <a:pt x="39" y="3408"/>
                  </a:lnTo>
                  <a:lnTo>
                    <a:pt x="50" y="3362"/>
                  </a:lnTo>
                  <a:lnTo>
                    <a:pt x="61" y="3316"/>
                  </a:lnTo>
                  <a:lnTo>
                    <a:pt x="73" y="3271"/>
                  </a:lnTo>
                  <a:lnTo>
                    <a:pt x="86" y="3225"/>
                  </a:lnTo>
                  <a:lnTo>
                    <a:pt x="99" y="3180"/>
                  </a:lnTo>
                  <a:lnTo>
                    <a:pt x="113" y="3135"/>
                  </a:lnTo>
                  <a:lnTo>
                    <a:pt x="127" y="3090"/>
                  </a:lnTo>
                  <a:lnTo>
                    <a:pt x="141" y="3046"/>
                  </a:lnTo>
                  <a:lnTo>
                    <a:pt x="156" y="3000"/>
                  </a:lnTo>
                  <a:lnTo>
                    <a:pt x="171" y="2956"/>
                  </a:lnTo>
                  <a:lnTo>
                    <a:pt x="187" y="2911"/>
                  </a:lnTo>
                  <a:lnTo>
                    <a:pt x="203" y="2867"/>
                  </a:lnTo>
                  <a:lnTo>
                    <a:pt x="242" y="2768"/>
                  </a:lnTo>
                  <a:lnTo>
                    <a:pt x="282" y="2671"/>
                  </a:lnTo>
                  <a:lnTo>
                    <a:pt x="325" y="2574"/>
                  </a:lnTo>
                  <a:lnTo>
                    <a:pt x="371" y="2478"/>
                  </a:lnTo>
                  <a:lnTo>
                    <a:pt x="418" y="2384"/>
                  </a:lnTo>
                  <a:lnTo>
                    <a:pt x="469" y="2290"/>
                  </a:lnTo>
                  <a:lnTo>
                    <a:pt x="520" y="2197"/>
                  </a:lnTo>
                  <a:lnTo>
                    <a:pt x="574" y="2106"/>
                  </a:lnTo>
                  <a:lnTo>
                    <a:pt x="632" y="2015"/>
                  </a:lnTo>
                  <a:lnTo>
                    <a:pt x="690" y="1926"/>
                  </a:lnTo>
                  <a:lnTo>
                    <a:pt x="751" y="1840"/>
                  </a:lnTo>
                  <a:lnTo>
                    <a:pt x="814" y="1754"/>
                  </a:lnTo>
                  <a:lnTo>
                    <a:pt x="880" y="1669"/>
                  </a:lnTo>
                  <a:lnTo>
                    <a:pt x="947" y="1586"/>
                  </a:lnTo>
                  <a:lnTo>
                    <a:pt x="1017" y="1505"/>
                  </a:lnTo>
                  <a:lnTo>
                    <a:pt x="1089" y="1424"/>
                  </a:lnTo>
                  <a:lnTo>
                    <a:pt x="1162" y="1346"/>
                  </a:lnTo>
                  <a:lnTo>
                    <a:pt x="1239" y="1270"/>
                  </a:lnTo>
                  <a:lnTo>
                    <a:pt x="1317" y="1195"/>
                  </a:lnTo>
                  <a:lnTo>
                    <a:pt x="1396" y="1121"/>
                  </a:lnTo>
                  <a:lnTo>
                    <a:pt x="1479" y="1050"/>
                  </a:lnTo>
                  <a:lnTo>
                    <a:pt x="1563" y="980"/>
                  </a:lnTo>
                  <a:lnTo>
                    <a:pt x="1648" y="912"/>
                  </a:lnTo>
                  <a:lnTo>
                    <a:pt x="1737" y="847"/>
                  </a:lnTo>
                  <a:lnTo>
                    <a:pt x="1827" y="783"/>
                  </a:lnTo>
                  <a:lnTo>
                    <a:pt x="1918" y="722"/>
                  </a:lnTo>
                  <a:lnTo>
                    <a:pt x="2012" y="662"/>
                  </a:lnTo>
                  <a:lnTo>
                    <a:pt x="2108" y="604"/>
                  </a:lnTo>
                  <a:lnTo>
                    <a:pt x="2206" y="549"/>
                  </a:lnTo>
                  <a:lnTo>
                    <a:pt x="2305" y="497"/>
                  </a:lnTo>
                  <a:lnTo>
                    <a:pt x="2406" y="445"/>
                  </a:lnTo>
                  <a:lnTo>
                    <a:pt x="2509" y="39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4792484" y="501214"/>
              <a:ext cx="409907" cy="409907"/>
            </a:xfrm>
            <a:custGeom>
              <a:avLst/>
              <a:gdLst>
                <a:gd name="T0" fmla="*/ 3703 w 6149"/>
                <a:gd name="T1" fmla="*/ 881 h 6155"/>
                <a:gd name="T2" fmla="*/ 3955 w 6149"/>
                <a:gd name="T3" fmla="*/ 982 h 6155"/>
                <a:gd name="T4" fmla="*/ 4192 w 6149"/>
                <a:gd name="T5" fmla="*/ 1111 h 6155"/>
                <a:gd name="T6" fmla="*/ 4917 w 6149"/>
                <a:gd name="T7" fmla="*/ 1825 h 6155"/>
                <a:gd name="T8" fmla="*/ 5047 w 6149"/>
                <a:gd name="T9" fmla="*/ 2056 h 6155"/>
                <a:gd name="T10" fmla="*/ 5150 w 6149"/>
                <a:gd name="T11" fmla="*/ 2304 h 6155"/>
                <a:gd name="T12" fmla="*/ 5224 w 6149"/>
                <a:gd name="T13" fmla="*/ 2564 h 6155"/>
                <a:gd name="T14" fmla="*/ 5251 w 6149"/>
                <a:gd name="T15" fmla="*/ 3495 h 6155"/>
                <a:gd name="T16" fmla="*/ 5204 w 6149"/>
                <a:gd name="T17" fmla="*/ 3658 h 6155"/>
                <a:gd name="T18" fmla="*/ 5118 w 6149"/>
                <a:gd name="T19" fmla="*/ 3918 h 6155"/>
                <a:gd name="T20" fmla="*/ 5003 w 6149"/>
                <a:gd name="T21" fmla="*/ 4165 h 6155"/>
                <a:gd name="T22" fmla="*/ 4964 w 6149"/>
                <a:gd name="T23" fmla="*/ 5538 h 6155"/>
                <a:gd name="T24" fmla="*/ 4159 w 6149"/>
                <a:gd name="T25" fmla="*/ 5048 h 6155"/>
                <a:gd name="T26" fmla="*/ 3924 w 6149"/>
                <a:gd name="T27" fmla="*/ 5171 h 6155"/>
                <a:gd name="T28" fmla="*/ 3673 w 6149"/>
                <a:gd name="T29" fmla="*/ 5266 h 6155"/>
                <a:gd name="T30" fmla="*/ 2658 w 6149"/>
                <a:gd name="T31" fmla="*/ 5352 h 6155"/>
                <a:gd name="T32" fmla="*/ 2375 w 6149"/>
                <a:gd name="T33" fmla="*/ 5295 h 6155"/>
                <a:gd name="T34" fmla="*/ 2106 w 6149"/>
                <a:gd name="T35" fmla="*/ 5203 h 6155"/>
                <a:gd name="T36" fmla="*/ 1851 w 6149"/>
                <a:gd name="T37" fmla="*/ 5081 h 6155"/>
                <a:gd name="T38" fmla="*/ 1090 w 6149"/>
                <a:gd name="T39" fmla="*/ 4393 h 6155"/>
                <a:gd name="T40" fmla="*/ 936 w 6149"/>
                <a:gd name="T41" fmla="*/ 4139 h 6155"/>
                <a:gd name="T42" fmla="*/ 815 w 6149"/>
                <a:gd name="T43" fmla="*/ 3866 h 6155"/>
                <a:gd name="T44" fmla="*/ 729 w 6149"/>
                <a:gd name="T45" fmla="*/ 3575 h 6155"/>
                <a:gd name="T46" fmla="*/ 734 w 6149"/>
                <a:gd name="T47" fmla="*/ 2542 h 6155"/>
                <a:gd name="T48" fmla="*/ 822 w 6149"/>
                <a:gd name="T49" fmla="*/ 2251 h 6155"/>
                <a:gd name="T50" fmla="*/ 947 w 6149"/>
                <a:gd name="T51" fmla="*/ 1979 h 6155"/>
                <a:gd name="T52" fmla="*/ 552 w 6149"/>
                <a:gd name="T53" fmla="*/ 1273 h 6155"/>
                <a:gd name="T54" fmla="*/ 1870 w 6149"/>
                <a:gd name="T55" fmla="*/ 1047 h 6155"/>
                <a:gd name="T56" fmla="*/ 2129 w 6149"/>
                <a:gd name="T57" fmla="*/ 925 h 6155"/>
                <a:gd name="T58" fmla="*/ 2406 w 6149"/>
                <a:gd name="T59" fmla="*/ 835 h 6155"/>
                <a:gd name="T60" fmla="*/ 3477 w 6149"/>
                <a:gd name="T61" fmla="*/ 0 h 6155"/>
                <a:gd name="T62" fmla="*/ 3121 w 6149"/>
                <a:gd name="T63" fmla="*/ 2007 h 6155"/>
                <a:gd name="T64" fmla="*/ 3376 w 6149"/>
                <a:gd name="T65" fmla="*/ 2075 h 6155"/>
                <a:gd name="T66" fmla="*/ 3602 w 6149"/>
                <a:gd name="T67" fmla="*/ 2200 h 6155"/>
                <a:gd name="T68" fmla="*/ 3790 w 6149"/>
                <a:gd name="T69" fmla="*/ 2373 h 6155"/>
                <a:gd name="T70" fmla="*/ 3933 w 6149"/>
                <a:gd name="T71" fmla="*/ 2588 h 6155"/>
                <a:gd name="T72" fmla="*/ 4021 w 6149"/>
                <a:gd name="T73" fmla="*/ 2835 h 6155"/>
                <a:gd name="T74" fmla="*/ 4047 w 6149"/>
                <a:gd name="T75" fmla="*/ 3105 h 6155"/>
                <a:gd name="T76" fmla="*/ 4004 w 6149"/>
                <a:gd name="T77" fmla="*/ 3369 h 6155"/>
                <a:gd name="T78" fmla="*/ 3901 w 6149"/>
                <a:gd name="T79" fmla="*/ 3609 h 6155"/>
                <a:gd name="T80" fmla="*/ 3746 w 6149"/>
                <a:gd name="T81" fmla="*/ 3813 h 6155"/>
                <a:gd name="T82" fmla="*/ 3547 w 6149"/>
                <a:gd name="T83" fmla="*/ 3975 h 6155"/>
                <a:gd name="T84" fmla="*/ 3312 w 6149"/>
                <a:gd name="T85" fmla="*/ 4086 h 6155"/>
                <a:gd name="T86" fmla="*/ 3050 w 6149"/>
                <a:gd name="T87" fmla="*/ 4137 h 6155"/>
                <a:gd name="T88" fmla="*/ 2779 w 6149"/>
                <a:gd name="T89" fmla="*/ 4122 h 6155"/>
                <a:gd name="T90" fmla="*/ 2529 w 6149"/>
                <a:gd name="T91" fmla="*/ 4042 h 6155"/>
                <a:gd name="T92" fmla="*/ 2310 w 6149"/>
                <a:gd name="T93" fmla="*/ 3907 h 6155"/>
                <a:gd name="T94" fmla="*/ 2130 w 6149"/>
                <a:gd name="T95" fmla="*/ 3725 h 6155"/>
                <a:gd name="T96" fmla="*/ 1998 w 6149"/>
                <a:gd name="T97" fmla="*/ 3503 h 6155"/>
                <a:gd name="T98" fmla="*/ 1922 w 6149"/>
                <a:gd name="T99" fmla="*/ 3250 h 6155"/>
                <a:gd name="T100" fmla="*/ 1910 w 6149"/>
                <a:gd name="T101" fmla="*/ 2978 h 6155"/>
                <a:gd name="T102" fmla="*/ 1965 w 6149"/>
                <a:gd name="T103" fmla="*/ 2718 h 6155"/>
                <a:gd name="T104" fmla="*/ 2078 w 6149"/>
                <a:gd name="T105" fmla="*/ 2485 h 6155"/>
                <a:gd name="T106" fmla="*/ 2244 w 6149"/>
                <a:gd name="T107" fmla="*/ 2289 h 6155"/>
                <a:gd name="T108" fmla="*/ 2450 w 6149"/>
                <a:gd name="T109" fmla="*/ 2136 h 6155"/>
                <a:gd name="T110" fmla="*/ 2691 w 6149"/>
                <a:gd name="T111" fmla="*/ 2036 h 6155"/>
                <a:gd name="T112" fmla="*/ 2958 w 6149"/>
                <a:gd name="T113" fmla="*/ 1998 h 6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49" h="6155">
                  <a:moveTo>
                    <a:pt x="3492" y="821"/>
                  </a:moveTo>
                  <a:lnTo>
                    <a:pt x="3545" y="834"/>
                  </a:lnTo>
                  <a:lnTo>
                    <a:pt x="3598" y="849"/>
                  </a:lnTo>
                  <a:lnTo>
                    <a:pt x="3651" y="865"/>
                  </a:lnTo>
                  <a:lnTo>
                    <a:pt x="3703" y="881"/>
                  </a:lnTo>
                  <a:lnTo>
                    <a:pt x="3754" y="899"/>
                  </a:lnTo>
                  <a:lnTo>
                    <a:pt x="3806" y="918"/>
                  </a:lnTo>
                  <a:lnTo>
                    <a:pt x="3856" y="938"/>
                  </a:lnTo>
                  <a:lnTo>
                    <a:pt x="3905" y="960"/>
                  </a:lnTo>
                  <a:lnTo>
                    <a:pt x="3955" y="982"/>
                  </a:lnTo>
                  <a:lnTo>
                    <a:pt x="4003" y="1005"/>
                  </a:lnTo>
                  <a:lnTo>
                    <a:pt x="4052" y="1030"/>
                  </a:lnTo>
                  <a:lnTo>
                    <a:pt x="4099" y="1055"/>
                  </a:lnTo>
                  <a:lnTo>
                    <a:pt x="4145" y="1083"/>
                  </a:lnTo>
                  <a:lnTo>
                    <a:pt x="4192" y="1111"/>
                  </a:lnTo>
                  <a:lnTo>
                    <a:pt x="4237" y="1139"/>
                  </a:lnTo>
                  <a:lnTo>
                    <a:pt x="4281" y="1169"/>
                  </a:lnTo>
                  <a:lnTo>
                    <a:pt x="4877" y="552"/>
                  </a:lnTo>
                  <a:lnTo>
                    <a:pt x="5534" y="1187"/>
                  </a:lnTo>
                  <a:lnTo>
                    <a:pt x="4917" y="1825"/>
                  </a:lnTo>
                  <a:lnTo>
                    <a:pt x="4944" y="1871"/>
                  </a:lnTo>
                  <a:lnTo>
                    <a:pt x="4971" y="1916"/>
                  </a:lnTo>
                  <a:lnTo>
                    <a:pt x="4997" y="1963"/>
                  </a:lnTo>
                  <a:lnTo>
                    <a:pt x="5023" y="2009"/>
                  </a:lnTo>
                  <a:lnTo>
                    <a:pt x="5047" y="2056"/>
                  </a:lnTo>
                  <a:lnTo>
                    <a:pt x="5069" y="2105"/>
                  </a:lnTo>
                  <a:lnTo>
                    <a:pt x="5091" y="2154"/>
                  </a:lnTo>
                  <a:lnTo>
                    <a:pt x="5111" y="2203"/>
                  </a:lnTo>
                  <a:lnTo>
                    <a:pt x="5131" y="2253"/>
                  </a:lnTo>
                  <a:lnTo>
                    <a:pt x="5150" y="2304"/>
                  </a:lnTo>
                  <a:lnTo>
                    <a:pt x="5167" y="2355"/>
                  </a:lnTo>
                  <a:lnTo>
                    <a:pt x="5183" y="2407"/>
                  </a:lnTo>
                  <a:lnTo>
                    <a:pt x="5198" y="2459"/>
                  </a:lnTo>
                  <a:lnTo>
                    <a:pt x="5212" y="2512"/>
                  </a:lnTo>
                  <a:lnTo>
                    <a:pt x="5224" y="2564"/>
                  </a:lnTo>
                  <a:lnTo>
                    <a:pt x="5235" y="2618"/>
                  </a:lnTo>
                  <a:lnTo>
                    <a:pt x="5235" y="2583"/>
                  </a:lnTo>
                  <a:lnTo>
                    <a:pt x="6134" y="2567"/>
                  </a:lnTo>
                  <a:lnTo>
                    <a:pt x="6149" y="3480"/>
                  </a:lnTo>
                  <a:lnTo>
                    <a:pt x="5251" y="3495"/>
                  </a:lnTo>
                  <a:lnTo>
                    <a:pt x="5250" y="3440"/>
                  </a:lnTo>
                  <a:lnTo>
                    <a:pt x="5240" y="3495"/>
                  </a:lnTo>
                  <a:lnTo>
                    <a:pt x="5229" y="3550"/>
                  </a:lnTo>
                  <a:lnTo>
                    <a:pt x="5217" y="3604"/>
                  </a:lnTo>
                  <a:lnTo>
                    <a:pt x="5204" y="3658"/>
                  </a:lnTo>
                  <a:lnTo>
                    <a:pt x="5189" y="3711"/>
                  </a:lnTo>
                  <a:lnTo>
                    <a:pt x="5173" y="3764"/>
                  </a:lnTo>
                  <a:lnTo>
                    <a:pt x="5156" y="3816"/>
                  </a:lnTo>
                  <a:lnTo>
                    <a:pt x="5138" y="3868"/>
                  </a:lnTo>
                  <a:lnTo>
                    <a:pt x="5118" y="3918"/>
                  </a:lnTo>
                  <a:lnTo>
                    <a:pt x="5097" y="3969"/>
                  </a:lnTo>
                  <a:lnTo>
                    <a:pt x="5075" y="4019"/>
                  </a:lnTo>
                  <a:lnTo>
                    <a:pt x="5053" y="4069"/>
                  </a:lnTo>
                  <a:lnTo>
                    <a:pt x="5029" y="4117"/>
                  </a:lnTo>
                  <a:lnTo>
                    <a:pt x="5003" y="4165"/>
                  </a:lnTo>
                  <a:lnTo>
                    <a:pt x="4977" y="4212"/>
                  </a:lnTo>
                  <a:lnTo>
                    <a:pt x="4949" y="4258"/>
                  </a:lnTo>
                  <a:lnTo>
                    <a:pt x="4952" y="4256"/>
                  </a:lnTo>
                  <a:lnTo>
                    <a:pt x="5598" y="4881"/>
                  </a:lnTo>
                  <a:lnTo>
                    <a:pt x="4964" y="5538"/>
                  </a:lnTo>
                  <a:lnTo>
                    <a:pt x="4335" y="4930"/>
                  </a:lnTo>
                  <a:lnTo>
                    <a:pt x="4293" y="4961"/>
                  </a:lnTo>
                  <a:lnTo>
                    <a:pt x="4248" y="4991"/>
                  </a:lnTo>
                  <a:lnTo>
                    <a:pt x="4204" y="5019"/>
                  </a:lnTo>
                  <a:lnTo>
                    <a:pt x="4159" y="5048"/>
                  </a:lnTo>
                  <a:lnTo>
                    <a:pt x="4113" y="5074"/>
                  </a:lnTo>
                  <a:lnTo>
                    <a:pt x="4067" y="5100"/>
                  </a:lnTo>
                  <a:lnTo>
                    <a:pt x="4020" y="5124"/>
                  </a:lnTo>
                  <a:lnTo>
                    <a:pt x="3972" y="5147"/>
                  </a:lnTo>
                  <a:lnTo>
                    <a:pt x="3924" y="5171"/>
                  </a:lnTo>
                  <a:lnTo>
                    <a:pt x="3875" y="5192"/>
                  </a:lnTo>
                  <a:lnTo>
                    <a:pt x="3826" y="5212"/>
                  </a:lnTo>
                  <a:lnTo>
                    <a:pt x="3775" y="5231"/>
                  </a:lnTo>
                  <a:lnTo>
                    <a:pt x="3725" y="5249"/>
                  </a:lnTo>
                  <a:lnTo>
                    <a:pt x="3673" y="5266"/>
                  </a:lnTo>
                  <a:lnTo>
                    <a:pt x="3622" y="5283"/>
                  </a:lnTo>
                  <a:lnTo>
                    <a:pt x="3570" y="5297"/>
                  </a:lnTo>
                  <a:lnTo>
                    <a:pt x="3585" y="6138"/>
                  </a:lnTo>
                  <a:lnTo>
                    <a:pt x="2672" y="6155"/>
                  </a:lnTo>
                  <a:lnTo>
                    <a:pt x="2658" y="5352"/>
                  </a:lnTo>
                  <a:lnTo>
                    <a:pt x="2601" y="5343"/>
                  </a:lnTo>
                  <a:lnTo>
                    <a:pt x="2543" y="5333"/>
                  </a:lnTo>
                  <a:lnTo>
                    <a:pt x="2487" y="5322"/>
                  </a:lnTo>
                  <a:lnTo>
                    <a:pt x="2430" y="5309"/>
                  </a:lnTo>
                  <a:lnTo>
                    <a:pt x="2375" y="5295"/>
                  </a:lnTo>
                  <a:lnTo>
                    <a:pt x="2319" y="5279"/>
                  </a:lnTo>
                  <a:lnTo>
                    <a:pt x="2265" y="5261"/>
                  </a:lnTo>
                  <a:lnTo>
                    <a:pt x="2211" y="5243"/>
                  </a:lnTo>
                  <a:lnTo>
                    <a:pt x="2158" y="5224"/>
                  </a:lnTo>
                  <a:lnTo>
                    <a:pt x="2106" y="5203"/>
                  </a:lnTo>
                  <a:lnTo>
                    <a:pt x="2053" y="5181"/>
                  </a:lnTo>
                  <a:lnTo>
                    <a:pt x="2002" y="5158"/>
                  </a:lnTo>
                  <a:lnTo>
                    <a:pt x="1951" y="5133"/>
                  </a:lnTo>
                  <a:lnTo>
                    <a:pt x="1901" y="5107"/>
                  </a:lnTo>
                  <a:lnTo>
                    <a:pt x="1851" y="5081"/>
                  </a:lnTo>
                  <a:lnTo>
                    <a:pt x="1803" y="5053"/>
                  </a:lnTo>
                  <a:lnTo>
                    <a:pt x="1272" y="5603"/>
                  </a:lnTo>
                  <a:lnTo>
                    <a:pt x="615" y="4968"/>
                  </a:lnTo>
                  <a:lnTo>
                    <a:pt x="1125" y="4440"/>
                  </a:lnTo>
                  <a:lnTo>
                    <a:pt x="1090" y="4393"/>
                  </a:lnTo>
                  <a:lnTo>
                    <a:pt x="1057" y="4343"/>
                  </a:lnTo>
                  <a:lnTo>
                    <a:pt x="1025" y="4294"/>
                  </a:lnTo>
                  <a:lnTo>
                    <a:pt x="994" y="4243"/>
                  </a:lnTo>
                  <a:lnTo>
                    <a:pt x="964" y="4192"/>
                  </a:lnTo>
                  <a:lnTo>
                    <a:pt x="936" y="4139"/>
                  </a:lnTo>
                  <a:lnTo>
                    <a:pt x="909" y="4086"/>
                  </a:lnTo>
                  <a:lnTo>
                    <a:pt x="883" y="4032"/>
                  </a:lnTo>
                  <a:lnTo>
                    <a:pt x="859" y="3977"/>
                  </a:lnTo>
                  <a:lnTo>
                    <a:pt x="836" y="3922"/>
                  </a:lnTo>
                  <a:lnTo>
                    <a:pt x="815" y="3866"/>
                  </a:lnTo>
                  <a:lnTo>
                    <a:pt x="795" y="3808"/>
                  </a:lnTo>
                  <a:lnTo>
                    <a:pt x="776" y="3751"/>
                  </a:lnTo>
                  <a:lnTo>
                    <a:pt x="758" y="3693"/>
                  </a:lnTo>
                  <a:lnTo>
                    <a:pt x="743" y="3634"/>
                  </a:lnTo>
                  <a:lnTo>
                    <a:pt x="729" y="3575"/>
                  </a:lnTo>
                  <a:lnTo>
                    <a:pt x="15" y="3587"/>
                  </a:lnTo>
                  <a:lnTo>
                    <a:pt x="0" y="2674"/>
                  </a:lnTo>
                  <a:lnTo>
                    <a:pt x="709" y="2662"/>
                  </a:lnTo>
                  <a:lnTo>
                    <a:pt x="721" y="2601"/>
                  </a:lnTo>
                  <a:lnTo>
                    <a:pt x="734" y="2542"/>
                  </a:lnTo>
                  <a:lnTo>
                    <a:pt x="748" y="2482"/>
                  </a:lnTo>
                  <a:lnTo>
                    <a:pt x="764" y="2424"/>
                  </a:lnTo>
                  <a:lnTo>
                    <a:pt x="783" y="2365"/>
                  </a:lnTo>
                  <a:lnTo>
                    <a:pt x="802" y="2308"/>
                  </a:lnTo>
                  <a:lnTo>
                    <a:pt x="822" y="2251"/>
                  </a:lnTo>
                  <a:lnTo>
                    <a:pt x="844" y="2196"/>
                  </a:lnTo>
                  <a:lnTo>
                    <a:pt x="868" y="2140"/>
                  </a:lnTo>
                  <a:lnTo>
                    <a:pt x="893" y="2086"/>
                  </a:lnTo>
                  <a:lnTo>
                    <a:pt x="919" y="2031"/>
                  </a:lnTo>
                  <a:lnTo>
                    <a:pt x="947" y="1979"/>
                  </a:lnTo>
                  <a:lnTo>
                    <a:pt x="976" y="1926"/>
                  </a:lnTo>
                  <a:lnTo>
                    <a:pt x="1006" y="1875"/>
                  </a:lnTo>
                  <a:lnTo>
                    <a:pt x="1038" y="1824"/>
                  </a:lnTo>
                  <a:lnTo>
                    <a:pt x="1070" y="1775"/>
                  </a:lnTo>
                  <a:lnTo>
                    <a:pt x="552" y="1273"/>
                  </a:lnTo>
                  <a:lnTo>
                    <a:pt x="1185" y="616"/>
                  </a:lnTo>
                  <a:lnTo>
                    <a:pt x="1722" y="1135"/>
                  </a:lnTo>
                  <a:lnTo>
                    <a:pt x="1771" y="1105"/>
                  </a:lnTo>
                  <a:lnTo>
                    <a:pt x="1819" y="1076"/>
                  </a:lnTo>
                  <a:lnTo>
                    <a:pt x="1870" y="1047"/>
                  </a:lnTo>
                  <a:lnTo>
                    <a:pt x="1920" y="1020"/>
                  </a:lnTo>
                  <a:lnTo>
                    <a:pt x="1970" y="995"/>
                  </a:lnTo>
                  <a:lnTo>
                    <a:pt x="2023" y="970"/>
                  </a:lnTo>
                  <a:lnTo>
                    <a:pt x="2075" y="946"/>
                  </a:lnTo>
                  <a:lnTo>
                    <a:pt x="2129" y="925"/>
                  </a:lnTo>
                  <a:lnTo>
                    <a:pt x="2183" y="904"/>
                  </a:lnTo>
                  <a:lnTo>
                    <a:pt x="2238" y="885"/>
                  </a:lnTo>
                  <a:lnTo>
                    <a:pt x="2293" y="867"/>
                  </a:lnTo>
                  <a:lnTo>
                    <a:pt x="2349" y="851"/>
                  </a:lnTo>
                  <a:lnTo>
                    <a:pt x="2406" y="835"/>
                  </a:lnTo>
                  <a:lnTo>
                    <a:pt x="2462" y="821"/>
                  </a:lnTo>
                  <a:lnTo>
                    <a:pt x="2520" y="809"/>
                  </a:lnTo>
                  <a:lnTo>
                    <a:pt x="2578" y="798"/>
                  </a:lnTo>
                  <a:lnTo>
                    <a:pt x="2565" y="16"/>
                  </a:lnTo>
                  <a:lnTo>
                    <a:pt x="3477" y="0"/>
                  </a:lnTo>
                  <a:lnTo>
                    <a:pt x="3492" y="821"/>
                  </a:lnTo>
                  <a:close/>
                  <a:moveTo>
                    <a:pt x="2958" y="1998"/>
                  </a:moveTo>
                  <a:lnTo>
                    <a:pt x="3013" y="1998"/>
                  </a:lnTo>
                  <a:lnTo>
                    <a:pt x="3067" y="2002"/>
                  </a:lnTo>
                  <a:lnTo>
                    <a:pt x="3121" y="2007"/>
                  </a:lnTo>
                  <a:lnTo>
                    <a:pt x="3173" y="2016"/>
                  </a:lnTo>
                  <a:lnTo>
                    <a:pt x="3226" y="2027"/>
                  </a:lnTo>
                  <a:lnTo>
                    <a:pt x="3277" y="2040"/>
                  </a:lnTo>
                  <a:lnTo>
                    <a:pt x="3327" y="2056"/>
                  </a:lnTo>
                  <a:lnTo>
                    <a:pt x="3376" y="2075"/>
                  </a:lnTo>
                  <a:lnTo>
                    <a:pt x="3423" y="2096"/>
                  </a:lnTo>
                  <a:lnTo>
                    <a:pt x="3470" y="2118"/>
                  </a:lnTo>
                  <a:lnTo>
                    <a:pt x="3515" y="2143"/>
                  </a:lnTo>
                  <a:lnTo>
                    <a:pt x="3560" y="2171"/>
                  </a:lnTo>
                  <a:lnTo>
                    <a:pt x="3602" y="2200"/>
                  </a:lnTo>
                  <a:lnTo>
                    <a:pt x="3643" y="2231"/>
                  </a:lnTo>
                  <a:lnTo>
                    <a:pt x="3683" y="2263"/>
                  </a:lnTo>
                  <a:lnTo>
                    <a:pt x="3720" y="2299"/>
                  </a:lnTo>
                  <a:lnTo>
                    <a:pt x="3756" y="2335"/>
                  </a:lnTo>
                  <a:lnTo>
                    <a:pt x="3790" y="2373"/>
                  </a:lnTo>
                  <a:lnTo>
                    <a:pt x="3823" y="2414"/>
                  </a:lnTo>
                  <a:lnTo>
                    <a:pt x="3853" y="2455"/>
                  </a:lnTo>
                  <a:lnTo>
                    <a:pt x="3882" y="2497"/>
                  </a:lnTo>
                  <a:lnTo>
                    <a:pt x="3908" y="2542"/>
                  </a:lnTo>
                  <a:lnTo>
                    <a:pt x="3933" y="2588"/>
                  </a:lnTo>
                  <a:lnTo>
                    <a:pt x="3955" y="2635"/>
                  </a:lnTo>
                  <a:lnTo>
                    <a:pt x="3975" y="2683"/>
                  </a:lnTo>
                  <a:lnTo>
                    <a:pt x="3993" y="2733"/>
                  </a:lnTo>
                  <a:lnTo>
                    <a:pt x="4008" y="2783"/>
                  </a:lnTo>
                  <a:lnTo>
                    <a:pt x="4021" y="2835"/>
                  </a:lnTo>
                  <a:lnTo>
                    <a:pt x="4031" y="2887"/>
                  </a:lnTo>
                  <a:lnTo>
                    <a:pt x="4039" y="2940"/>
                  </a:lnTo>
                  <a:lnTo>
                    <a:pt x="4045" y="2995"/>
                  </a:lnTo>
                  <a:lnTo>
                    <a:pt x="4047" y="3050"/>
                  </a:lnTo>
                  <a:lnTo>
                    <a:pt x="4047" y="3105"/>
                  </a:lnTo>
                  <a:lnTo>
                    <a:pt x="4043" y="3159"/>
                  </a:lnTo>
                  <a:lnTo>
                    <a:pt x="4037" y="3214"/>
                  </a:lnTo>
                  <a:lnTo>
                    <a:pt x="4028" y="3266"/>
                  </a:lnTo>
                  <a:lnTo>
                    <a:pt x="4017" y="3319"/>
                  </a:lnTo>
                  <a:lnTo>
                    <a:pt x="4004" y="3369"/>
                  </a:lnTo>
                  <a:lnTo>
                    <a:pt x="3988" y="3420"/>
                  </a:lnTo>
                  <a:lnTo>
                    <a:pt x="3970" y="3468"/>
                  </a:lnTo>
                  <a:lnTo>
                    <a:pt x="3949" y="3517"/>
                  </a:lnTo>
                  <a:lnTo>
                    <a:pt x="3927" y="3563"/>
                  </a:lnTo>
                  <a:lnTo>
                    <a:pt x="3901" y="3609"/>
                  </a:lnTo>
                  <a:lnTo>
                    <a:pt x="3874" y="3652"/>
                  </a:lnTo>
                  <a:lnTo>
                    <a:pt x="3845" y="3694"/>
                  </a:lnTo>
                  <a:lnTo>
                    <a:pt x="3814" y="3736"/>
                  </a:lnTo>
                  <a:lnTo>
                    <a:pt x="3781" y="3775"/>
                  </a:lnTo>
                  <a:lnTo>
                    <a:pt x="3746" y="3813"/>
                  </a:lnTo>
                  <a:lnTo>
                    <a:pt x="3710" y="3849"/>
                  </a:lnTo>
                  <a:lnTo>
                    <a:pt x="3671" y="3883"/>
                  </a:lnTo>
                  <a:lnTo>
                    <a:pt x="3632" y="3916"/>
                  </a:lnTo>
                  <a:lnTo>
                    <a:pt x="3590" y="3947"/>
                  </a:lnTo>
                  <a:lnTo>
                    <a:pt x="3547" y="3975"/>
                  </a:lnTo>
                  <a:lnTo>
                    <a:pt x="3503" y="4002"/>
                  </a:lnTo>
                  <a:lnTo>
                    <a:pt x="3458" y="4026"/>
                  </a:lnTo>
                  <a:lnTo>
                    <a:pt x="3410" y="4048"/>
                  </a:lnTo>
                  <a:lnTo>
                    <a:pt x="3362" y="4069"/>
                  </a:lnTo>
                  <a:lnTo>
                    <a:pt x="3312" y="4086"/>
                  </a:lnTo>
                  <a:lnTo>
                    <a:pt x="3262" y="4102"/>
                  </a:lnTo>
                  <a:lnTo>
                    <a:pt x="3211" y="4114"/>
                  </a:lnTo>
                  <a:lnTo>
                    <a:pt x="3158" y="4124"/>
                  </a:lnTo>
                  <a:lnTo>
                    <a:pt x="3105" y="4132"/>
                  </a:lnTo>
                  <a:lnTo>
                    <a:pt x="3050" y="4137"/>
                  </a:lnTo>
                  <a:lnTo>
                    <a:pt x="2995" y="4140"/>
                  </a:lnTo>
                  <a:lnTo>
                    <a:pt x="2940" y="4139"/>
                  </a:lnTo>
                  <a:lnTo>
                    <a:pt x="2886" y="4136"/>
                  </a:lnTo>
                  <a:lnTo>
                    <a:pt x="2833" y="4130"/>
                  </a:lnTo>
                  <a:lnTo>
                    <a:pt x="2779" y="4122"/>
                  </a:lnTo>
                  <a:lnTo>
                    <a:pt x="2728" y="4111"/>
                  </a:lnTo>
                  <a:lnTo>
                    <a:pt x="2676" y="4097"/>
                  </a:lnTo>
                  <a:lnTo>
                    <a:pt x="2626" y="4082"/>
                  </a:lnTo>
                  <a:lnTo>
                    <a:pt x="2577" y="4063"/>
                  </a:lnTo>
                  <a:lnTo>
                    <a:pt x="2529" y="4042"/>
                  </a:lnTo>
                  <a:lnTo>
                    <a:pt x="2483" y="4019"/>
                  </a:lnTo>
                  <a:lnTo>
                    <a:pt x="2437" y="3994"/>
                  </a:lnTo>
                  <a:lnTo>
                    <a:pt x="2394" y="3968"/>
                  </a:lnTo>
                  <a:lnTo>
                    <a:pt x="2352" y="3938"/>
                  </a:lnTo>
                  <a:lnTo>
                    <a:pt x="2310" y="3907"/>
                  </a:lnTo>
                  <a:lnTo>
                    <a:pt x="2271" y="3874"/>
                  </a:lnTo>
                  <a:lnTo>
                    <a:pt x="2233" y="3840"/>
                  </a:lnTo>
                  <a:lnTo>
                    <a:pt x="2197" y="3803"/>
                  </a:lnTo>
                  <a:lnTo>
                    <a:pt x="2163" y="3765"/>
                  </a:lnTo>
                  <a:lnTo>
                    <a:pt x="2130" y="3725"/>
                  </a:lnTo>
                  <a:lnTo>
                    <a:pt x="2099" y="3683"/>
                  </a:lnTo>
                  <a:lnTo>
                    <a:pt x="2071" y="3640"/>
                  </a:lnTo>
                  <a:lnTo>
                    <a:pt x="2044" y="3595"/>
                  </a:lnTo>
                  <a:lnTo>
                    <a:pt x="2020" y="3550"/>
                  </a:lnTo>
                  <a:lnTo>
                    <a:pt x="1998" y="3503"/>
                  </a:lnTo>
                  <a:lnTo>
                    <a:pt x="1977" y="3455"/>
                  </a:lnTo>
                  <a:lnTo>
                    <a:pt x="1960" y="3406"/>
                  </a:lnTo>
                  <a:lnTo>
                    <a:pt x="1945" y="3354"/>
                  </a:lnTo>
                  <a:lnTo>
                    <a:pt x="1932" y="3303"/>
                  </a:lnTo>
                  <a:lnTo>
                    <a:pt x="1922" y="3250"/>
                  </a:lnTo>
                  <a:lnTo>
                    <a:pt x="1914" y="3197"/>
                  </a:lnTo>
                  <a:lnTo>
                    <a:pt x="1909" y="3142"/>
                  </a:lnTo>
                  <a:lnTo>
                    <a:pt x="1906" y="3088"/>
                  </a:lnTo>
                  <a:lnTo>
                    <a:pt x="1907" y="3032"/>
                  </a:lnTo>
                  <a:lnTo>
                    <a:pt x="1910" y="2978"/>
                  </a:lnTo>
                  <a:lnTo>
                    <a:pt x="1916" y="2924"/>
                  </a:lnTo>
                  <a:lnTo>
                    <a:pt x="1924" y="2872"/>
                  </a:lnTo>
                  <a:lnTo>
                    <a:pt x="1935" y="2819"/>
                  </a:lnTo>
                  <a:lnTo>
                    <a:pt x="1949" y="2768"/>
                  </a:lnTo>
                  <a:lnTo>
                    <a:pt x="1965" y="2718"/>
                  </a:lnTo>
                  <a:lnTo>
                    <a:pt x="1984" y="2669"/>
                  </a:lnTo>
                  <a:lnTo>
                    <a:pt x="2004" y="2622"/>
                  </a:lnTo>
                  <a:lnTo>
                    <a:pt x="2027" y="2575"/>
                  </a:lnTo>
                  <a:lnTo>
                    <a:pt x="2052" y="2530"/>
                  </a:lnTo>
                  <a:lnTo>
                    <a:pt x="2078" y="2485"/>
                  </a:lnTo>
                  <a:lnTo>
                    <a:pt x="2108" y="2443"/>
                  </a:lnTo>
                  <a:lnTo>
                    <a:pt x="2139" y="2403"/>
                  </a:lnTo>
                  <a:lnTo>
                    <a:pt x="2172" y="2362"/>
                  </a:lnTo>
                  <a:lnTo>
                    <a:pt x="2206" y="2325"/>
                  </a:lnTo>
                  <a:lnTo>
                    <a:pt x="2244" y="2289"/>
                  </a:lnTo>
                  <a:lnTo>
                    <a:pt x="2281" y="2254"/>
                  </a:lnTo>
                  <a:lnTo>
                    <a:pt x="2321" y="2222"/>
                  </a:lnTo>
                  <a:lnTo>
                    <a:pt x="2363" y="2192"/>
                  </a:lnTo>
                  <a:lnTo>
                    <a:pt x="2406" y="2162"/>
                  </a:lnTo>
                  <a:lnTo>
                    <a:pt x="2450" y="2136"/>
                  </a:lnTo>
                  <a:lnTo>
                    <a:pt x="2496" y="2112"/>
                  </a:lnTo>
                  <a:lnTo>
                    <a:pt x="2543" y="2090"/>
                  </a:lnTo>
                  <a:lnTo>
                    <a:pt x="2592" y="2070"/>
                  </a:lnTo>
                  <a:lnTo>
                    <a:pt x="2641" y="2051"/>
                  </a:lnTo>
                  <a:lnTo>
                    <a:pt x="2691" y="2036"/>
                  </a:lnTo>
                  <a:lnTo>
                    <a:pt x="2743" y="2023"/>
                  </a:lnTo>
                  <a:lnTo>
                    <a:pt x="2795" y="2013"/>
                  </a:lnTo>
                  <a:lnTo>
                    <a:pt x="2849" y="2005"/>
                  </a:lnTo>
                  <a:lnTo>
                    <a:pt x="2903" y="2000"/>
                  </a:lnTo>
                  <a:lnTo>
                    <a:pt x="2958" y="199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5228435" y="681256"/>
              <a:ext cx="348761" cy="24911"/>
            </a:xfrm>
            <a:custGeom>
              <a:avLst/>
              <a:gdLst>
                <a:gd name="T0" fmla="*/ 193 w 5239"/>
                <a:gd name="T1" fmla="*/ 387 h 387"/>
                <a:gd name="T2" fmla="*/ 0 w 5239"/>
                <a:gd name="T3" fmla="*/ 387 h 387"/>
                <a:gd name="T4" fmla="*/ 0 w 5239"/>
                <a:gd name="T5" fmla="*/ 0 h 387"/>
                <a:gd name="T6" fmla="*/ 193 w 5239"/>
                <a:gd name="T7" fmla="*/ 0 h 387"/>
                <a:gd name="T8" fmla="*/ 193 w 5239"/>
                <a:gd name="T9" fmla="*/ 387 h 387"/>
                <a:gd name="T10" fmla="*/ 193 w 5239"/>
                <a:gd name="T11" fmla="*/ 0 h 387"/>
                <a:gd name="T12" fmla="*/ 5047 w 5239"/>
                <a:gd name="T13" fmla="*/ 0 h 387"/>
                <a:gd name="T14" fmla="*/ 5047 w 5239"/>
                <a:gd name="T15" fmla="*/ 387 h 387"/>
                <a:gd name="T16" fmla="*/ 193 w 5239"/>
                <a:gd name="T17" fmla="*/ 387 h 387"/>
                <a:gd name="T18" fmla="*/ 193 w 5239"/>
                <a:gd name="T19" fmla="*/ 0 h 387"/>
                <a:gd name="T20" fmla="*/ 5047 w 5239"/>
                <a:gd name="T21" fmla="*/ 0 h 387"/>
                <a:gd name="T22" fmla="*/ 5239 w 5239"/>
                <a:gd name="T23" fmla="*/ 0 h 387"/>
                <a:gd name="T24" fmla="*/ 5239 w 5239"/>
                <a:gd name="T25" fmla="*/ 387 h 387"/>
                <a:gd name="T26" fmla="*/ 5047 w 5239"/>
                <a:gd name="T27" fmla="*/ 387 h 387"/>
                <a:gd name="T28" fmla="*/ 5047 w 5239"/>
                <a:gd name="T29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39" h="387">
                  <a:moveTo>
                    <a:pt x="193" y="387"/>
                  </a:moveTo>
                  <a:lnTo>
                    <a:pt x="0" y="387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93" y="387"/>
                  </a:lnTo>
                  <a:close/>
                  <a:moveTo>
                    <a:pt x="193" y="0"/>
                  </a:moveTo>
                  <a:lnTo>
                    <a:pt x="5047" y="0"/>
                  </a:lnTo>
                  <a:lnTo>
                    <a:pt x="5047" y="387"/>
                  </a:lnTo>
                  <a:lnTo>
                    <a:pt x="193" y="387"/>
                  </a:lnTo>
                  <a:lnTo>
                    <a:pt x="193" y="0"/>
                  </a:lnTo>
                  <a:close/>
                  <a:moveTo>
                    <a:pt x="5047" y="0"/>
                  </a:moveTo>
                  <a:lnTo>
                    <a:pt x="5239" y="0"/>
                  </a:lnTo>
                  <a:lnTo>
                    <a:pt x="5239" y="387"/>
                  </a:lnTo>
                  <a:lnTo>
                    <a:pt x="5047" y="387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2773" y="733343"/>
              <a:ext cx="191365" cy="174380"/>
            </a:xfrm>
            <a:custGeom>
              <a:avLst/>
              <a:gdLst>
                <a:gd name="T0" fmla="*/ 109 w 2875"/>
                <a:gd name="T1" fmla="*/ 377 h 2623"/>
                <a:gd name="T2" fmla="*/ 0 w 2875"/>
                <a:gd name="T3" fmla="*/ 218 h 2623"/>
                <a:gd name="T4" fmla="*/ 316 w 2875"/>
                <a:gd name="T5" fmla="*/ 0 h 2623"/>
                <a:gd name="T6" fmla="*/ 426 w 2875"/>
                <a:gd name="T7" fmla="*/ 159 h 2623"/>
                <a:gd name="T8" fmla="*/ 109 w 2875"/>
                <a:gd name="T9" fmla="*/ 377 h 2623"/>
                <a:gd name="T10" fmla="*/ 426 w 2875"/>
                <a:gd name="T11" fmla="*/ 159 h 2623"/>
                <a:gd name="T12" fmla="*/ 1918 w 2875"/>
                <a:gd name="T13" fmla="*/ 2320 h 2623"/>
                <a:gd name="T14" fmla="*/ 1602 w 2875"/>
                <a:gd name="T15" fmla="*/ 2539 h 2623"/>
                <a:gd name="T16" fmla="*/ 109 w 2875"/>
                <a:gd name="T17" fmla="*/ 377 h 2623"/>
                <a:gd name="T18" fmla="*/ 426 w 2875"/>
                <a:gd name="T19" fmla="*/ 159 h 2623"/>
                <a:gd name="T20" fmla="*/ 1760 w 2875"/>
                <a:gd name="T21" fmla="*/ 2623 h 2623"/>
                <a:gd name="T22" fmla="*/ 1659 w 2875"/>
                <a:gd name="T23" fmla="*/ 2623 h 2623"/>
                <a:gd name="T24" fmla="*/ 1602 w 2875"/>
                <a:gd name="T25" fmla="*/ 2539 h 2623"/>
                <a:gd name="T26" fmla="*/ 1760 w 2875"/>
                <a:gd name="T27" fmla="*/ 2430 h 2623"/>
                <a:gd name="T28" fmla="*/ 1760 w 2875"/>
                <a:gd name="T29" fmla="*/ 2623 h 2623"/>
                <a:gd name="T30" fmla="*/ 1760 w 2875"/>
                <a:gd name="T31" fmla="*/ 2237 h 2623"/>
                <a:gd name="T32" fmla="*/ 2683 w 2875"/>
                <a:gd name="T33" fmla="*/ 2237 h 2623"/>
                <a:gd name="T34" fmla="*/ 2683 w 2875"/>
                <a:gd name="T35" fmla="*/ 2623 h 2623"/>
                <a:gd name="T36" fmla="*/ 1760 w 2875"/>
                <a:gd name="T37" fmla="*/ 2623 h 2623"/>
                <a:gd name="T38" fmla="*/ 1760 w 2875"/>
                <a:gd name="T39" fmla="*/ 2237 h 2623"/>
                <a:gd name="T40" fmla="*/ 2683 w 2875"/>
                <a:gd name="T41" fmla="*/ 2237 h 2623"/>
                <a:gd name="T42" fmla="*/ 2875 w 2875"/>
                <a:gd name="T43" fmla="*/ 2237 h 2623"/>
                <a:gd name="T44" fmla="*/ 2875 w 2875"/>
                <a:gd name="T45" fmla="*/ 2623 h 2623"/>
                <a:gd name="T46" fmla="*/ 2683 w 2875"/>
                <a:gd name="T47" fmla="*/ 2623 h 2623"/>
                <a:gd name="T48" fmla="*/ 2683 w 2875"/>
                <a:gd name="T49" fmla="*/ 2237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109" y="377"/>
                  </a:moveTo>
                  <a:lnTo>
                    <a:pt x="0" y="218"/>
                  </a:lnTo>
                  <a:lnTo>
                    <a:pt x="316" y="0"/>
                  </a:lnTo>
                  <a:lnTo>
                    <a:pt x="426" y="159"/>
                  </a:lnTo>
                  <a:lnTo>
                    <a:pt x="109" y="377"/>
                  </a:lnTo>
                  <a:close/>
                  <a:moveTo>
                    <a:pt x="426" y="159"/>
                  </a:moveTo>
                  <a:lnTo>
                    <a:pt x="1918" y="2320"/>
                  </a:lnTo>
                  <a:lnTo>
                    <a:pt x="1602" y="2539"/>
                  </a:lnTo>
                  <a:lnTo>
                    <a:pt x="109" y="377"/>
                  </a:lnTo>
                  <a:lnTo>
                    <a:pt x="426" y="159"/>
                  </a:lnTo>
                  <a:close/>
                  <a:moveTo>
                    <a:pt x="1760" y="2623"/>
                  </a:moveTo>
                  <a:lnTo>
                    <a:pt x="1659" y="2623"/>
                  </a:lnTo>
                  <a:lnTo>
                    <a:pt x="1602" y="2539"/>
                  </a:lnTo>
                  <a:lnTo>
                    <a:pt x="1760" y="2430"/>
                  </a:lnTo>
                  <a:lnTo>
                    <a:pt x="1760" y="2623"/>
                  </a:lnTo>
                  <a:close/>
                  <a:moveTo>
                    <a:pt x="1760" y="2237"/>
                  </a:moveTo>
                  <a:lnTo>
                    <a:pt x="2683" y="2237"/>
                  </a:lnTo>
                  <a:lnTo>
                    <a:pt x="2683" y="2623"/>
                  </a:lnTo>
                  <a:lnTo>
                    <a:pt x="1760" y="2623"/>
                  </a:lnTo>
                  <a:lnTo>
                    <a:pt x="1760" y="2237"/>
                  </a:lnTo>
                  <a:close/>
                  <a:moveTo>
                    <a:pt x="2683" y="2237"/>
                  </a:moveTo>
                  <a:lnTo>
                    <a:pt x="2875" y="2237"/>
                  </a:lnTo>
                  <a:lnTo>
                    <a:pt x="2875" y="2623"/>
                  </a:lnTo>
                  <a:lnTo>
                    <a:pt x="2683" y="2623"/>
                  </a:lnTo>
                  <a:lnTo>
                    <a:pt x="2683" y="223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6"/>
            <p:cNvSpPr>
              <a:spLocks noEditPoints="1"/>
            </p:cNvSpPr>
            <p:nvPr/>
          </p:nvSpPr>
          <p:spPr bwMode="auto">
            <a:xfrm>
              <a:off x="5222773" y="479699"/>
              <a:ext cx="191365" cy="174380"/>
            </a:xfrm>
            <a:custGeom>
              <a:avLst/>
              <a:gdLst>
                <a:gd name="T0" fmla="*/ 426 w 2875"/>
                <a:gd name="T1" fmla="*/ 2464 h 2623"/>
                <a:gd name="T2" fmla="*/ 316 w 2875"/>
                <a:gd name="T3" fmla="*/ 2623 h 2623"/>
                <a:gd name="T4" fmla="*/ 0 w 2875"/>
                <a:gd name="T5" fmla="*/ 2405 h 2623"/>
                <a:gd name="T6" fmla="*/ 109 w 2875"/>
                <a:gd name="T7" fmla="*/ 2246 h 2623"/>
                <a:gd name="T8" fmla="*/ 426 w 2875"/>
                <a:gd name="T9" fmla="*/ 2464 h 2623"/>
                <a:gd name="T10" fmla="*/ 109 w 2875"/>
                <a:gd name="T11" fmla="*/ 2246 h 2623"/>
                <a:gd name="T12" fmla="*/ 1602 w 2875"/>
                <a:gd name="T13" fmla="*/ 84 h 2623"/>
                <a:gd name="T14" fmla="*/ 1918 w 2875"/>
                <a:gd name="T15" fmla="*/ 303 h 2623"/>
                <a:gd name="T16" fmla="*/ 426 w 2875"/>
                <a:gd name="T17" fmla="*/ 2464 h 2623"/>
                <a:gd name="T18" fmla="*/ 109 w 2875"/>
                <a:gd name="T19" fmla="*/ 2246 h 2623"/>
                <a:gd name="T20" fmla="*/ 1602 w 2875"/>
                <a:gd name="T21" fmla="*/ 84 h 2623"/>
                <a:gd name="T22" fmla="*/ 1659 w 2875"/>
                <a:gd name="T23" fmla="*/ 0 h 2623"/>
                <a:gd name="T24" fmla="*/ 1760 w 2875"/>
                <a:gd name="T25" fmla="*/ 0 h 2623"/>
                <a:gd name="T26" fmla="*/ 1760 w 2875"/>
                <a:gd name="T27" fmla="*/ 193 h 2623"/>
                <a:gd name="T28" fmla="*/ 1602 w 2875"/>
                <a:gd name="T29" fmla="*/ 84 h 2623"/>
                <a:gd name="T30" fmla="*/ 1760 w 2875"/>
                <a:gd name="T31" fmla="*/ 0 h 2623"/>
                <a:gd name="T32" fmla="*/ 2683 w 2875"/>
                <a:gd name="T33" fmla="*/ 0 h 2623"/>
                <a:gd name="T34" fmla="*/ 2683 w 2875"/>
                <a:gd name="T35" fmla="*/ 386 h 2623"/>
                <a:gd name="T36" fmla="*/ 1760 w 2875"/>
                <a:gd name="T37" fmla="*/ 386 h 2623"/>
                <a:gd name="T38" fmla="*/ 1760 w 2875"/>
                <a:gd name="T39" fmla="*/ 0 h 2623"/>
                <a:gd name="T40" fmla="*/ 2683 w 2875"/>
                <a:gd name="T41" fmla="*/ 0 h 2623"/>
                <a:gd name="T42" fmla="*/ 2875 w 2875"/>
                <a:gd name="T43" fmla="*/ 0 h 2623"/>
                <a:gd name="T44" fmla="*/ 2875 w 2875"/>
                <a:gd name="T45" fmla="*/ 386 h 2623"/>
                <a:gd name="T46" fmla="*/ 2683 w 2875"/>
                <a:gd name="T47" fmla="*/ 386 h 2623"/>
                <a:gd name="T48" fmla="*/ 2683 w 2875"/>
                <a:gd name="T49" fmla="*/ 0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426" y="2464"/>
                  </a:moveTo>
                  <a:lnTo>
                    <a:pt x="316" y="2623"/>
                  </a:lnTo>
                  <a:lnTo>
                    <a:pt x="0" y="2405"/>
                  </a:lnTo>
                  <a:lnTo>
                    <a:pt x="109" y="2246"/>
                  </a:lnTo>
                  <a:lnTo>
                    <a:pt x="426" y="2464"/>
                  </a:lnTo>
                  <a:close/>
                  <a:moveTo>
                    <a:pt x="109" y="2246"/>
                  </a:moveTo>
                  <a:lnTo>
                    <a:pt x="1602" y="84"/>
                  </a:lnTo>
                  <a:lnTo>
                    <a:pt x="1918" y="303"/>
                  </a:lnTo>
                  <a:lnTo>
                    <a:pt x="426" y="2464"/>
                  </a:lnTo>
                  <a:lnTo>
                    <a:pt x="109" y="2246"/>
                  </a:lnTo>
                  <a:close/>
                  <a:moveTo>
                    <a:pt x="1602" y="84"/>
                  </a:moveTo>
                  <a:lnTo>
                    <a:pt x="1659" y="0"/>
                  </a:lnTo>
                  <a:lnTo>
                    <a:pt x="1760" y="0"/>
                  </a:lnTo>
                  <a:lnTo>
                    <a:pt x="1760" y="193"/>
                  </a:lnTo>
                  <a:lnTo>
                    <a:pt x="1602" y="84"/>
                  </a:lnTo>
                  <a:close/>
                  <a:moveTo>
                    <a:pt x="1760" y="0"/>
                  </a:moveTo>
                  <a:lnTo>
                    <a:pt x="2683" y="0"/>
                  </a:lnTo>
                  <a:lnTo>
                    <a:pt x="2683" y="386"/>
                  </a:lnTo>
                  <a:lnTo>
                    <a:pt x="1760" y="386"/>
                  </a:lnTo>
                  <a:lnTo>
                    <a:pt x="1760" y="0"/>
                  </a:lnTo>
                  <a:close/>
                  <a:moveTo>
                    <a:pt x="2683" y="0"/>
                  </a:moveTo>
                  <a:lnTo>
                    <a:pt x="2875" y="0"/>
                  </a:lnTo>
                  <a:lnTo>
                    <a:pt x="2875" y="386"/>
                  </a:lnTo>
                  <a:lnTo>
                    <a:pt x="2683" y="386"/>
                  </a:lnTo>
                  <a:lnTo>
                    <a:pt x="2683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6"/>
          <p:cNvGrpSpPr/>
          <p:nvPr/>
        </p:nvGrpSpPr>
        <p:grpSpPr>
          <a:xfrm>
            <a:off x="6108701" y="1610684"/>
            <a:ext cx="5853183" cy="1401729"/>
            <a:chOff x="4581525" y="1208013"/>
            <a:chExt cx="4389887" cy="1051297"/>
          </a:xfrm>
        </p:grpSpPr>
        <p:sp>
          <p:nvSpPr>
            <p:cNvPr id="41" name="TextBox 40"/>
            <p:cNvSpPr txBox="1"/>
            <p:nvPr/>
          </p:nvSpPr>
          <p:spPr>
            <a:xfrm>
              <a:off x="4581525" y="1208013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01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243166" y="1275776"/>
              <a:ext cx="3728245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 smtClean="0"/>
                <a:t>расширение направлений работы интенсивных школ</a:t>
              </a:r>
              <a:endParaRPr lang="ru-RU" sz="2100" dirty="0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239754" y="2005394"/>
              <a:ext cx="373165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ru-RU" sz="1600" dirty="0"/>
            </a:p>
          </p:txBody>
        </p:sp>
      </p:grpSp>
      <p:grpSp>
        <p:nvGrpSpPr>
          <p:cNvPr id="7" name="Группа 48"/>
          <p:cNvGrpSpPr/>
          <p:nvPr/>
        </p:nvGrpSpPr>
        <p:grpSpPr>
          <a:xfrm>
            <a:off x="6126629" y="2652382"/>
            <a:ext cx="5738285" cy="1304562"/>
            <a:chOff x="4581525" y="2351014"/>
            <a:chExt cx="4303714" cy="978421"/>
          </a:xfrm>
        </p:grpSpPr>
        <p:sp>
          <p:nvSpPr>
            <p:cNvPr id="50" name="TextBox 49"/>
            <p:cNvSpPr txBox="1"/>
            <p:nvPr/>
          </p:nvSpPr>
          <p:spPr>
            <a:xfrm>
              <a:off x="4581525" y="2351014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rgbClr val="607492"/>
                  </a:solidFill>
                </a:rPr>
                <a:t>02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243167" y="2429189"/>
              <a:ext cx="3642072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 smtClean="0"/>
                <a:t>формирование корпоративного заказа и организацию повышения квалификации для педагогов</a:t>
              </a:r>
              <a:endParaRPr lang="ru-RU" sz="2100" dirty="0"/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Группа 48"/>
          <p:cNvGrpSpPr/>
          <p:nvPr/>
        </p:nvGrpSpPr>
        <p:grpSpPr>
          <a:xfrm>
            <a:off x="6198347" y="4158450"/>
            <a:ext cx="5738285" cy="861775"/>
            <a:chOff x="4581525" y="2351014"/>
            <a:chExt cx="4303714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4581525" y="2351014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 smtClean="0">
                  <a:solidFill>
                    <a:srgbClr val="607492"/>
                  </a:solidFill>
                </a:rPr>
                <a:t>03</a:t>
              </a:r>
              <a:endParaRPr lang="ru-RU" sz="4800" dirty="0">
                <a:solidFill>
                  <a:srgbClr val="607492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43167" y="2429189"/>
              <a:ext cx="3642072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400" dirty="0" smtClean="0"/>
                <a:t>по разработке и реализации ИОП</a:t>
              </a:r>
              <a:endParaRPr lang="ru-RU" sz="2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3484381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7"/>
          <a:stretch/>
        </p:blipFill>
        <p:spPr>
          <a:xfrm>
            <a:off x="0" y="0"/>
            <a:ext cx="12192000" cy="3628365"/>
          </a:xfrm>
          <a:prstGeom prst="rect">
            <a:avLst/>
          </a:prstGeom>
        </p:spPr>
      </p:pic>
      <p:pic>
        <p:nvPicPr>
          <p:cNvPr id="14" name="Shape 10"/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4294444" y="-1034108"/>
            <a:ext cx="3603109" cy="12192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-1" y="3248933"/>
            <a:ext cx="121920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278833" y="5072933"/>
            <a:ext cx="364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11775" y="4100083"/>
            <a:ext cx="8069124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создание интегрированной муниципальной системы формирования индивидуальной образовательной траектории в школьном и внешкольном пространстве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8950" y="2457823"/>
            <a:ext cx="8091632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300" dirty="0">
                <a:solidFill>
                  <a:schemeClr val="bg1"/>
                </a:solidFill>
              </a:rPr>
              <a:t>КОНКУРЕНТНЫЕ ПРЕИМУЩЕСТВА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42613" y="881670"/>
            <a:ext cx="2323707" cy="135421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/>
            <a:r>
              <a:rPr lang="ru-RU" sz="8000" b="1" dirty="0">
                <a:solidFill>
                  <a:srgbClr val="00CC9C"/>
                </a:solidFill>
              </a:rPr>
              <a:t>2024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1104698" y="4221787"/>
            <a:ext cx="3035877" cy="1338327"/>
            <a:chOff x="4247998" y="2651990"/>
            <a:chExt cx="2276908" cy="1003745"/>
          </a:xfrm>
        </p:grpSpPr>
        <p:sp>
          <p:nvSpPr>
            <p:cNvPr id="44" name="Шестиугольник 43"/>
            <p:cNvSpPr/>
            <p:nvPr/>
          </p:nvSpPr>
          <p:spPr>
            <a:xfrm rot="1800000">
              <a:off x="4247998" y="2874552"/>
              <a:ext cx="648000" cy="55862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FFC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3" name="Группа 50"/>
            <p:cNvGrpSpPr/>
            <p:nvPr/>
          </p:nvGrpSpPr>
          <p:grpSpPr>
            <a:xfrm rot="1800000">
              <a:off x="5360561" y="2651990"/>
              <a:ext cx="1164345" cy="1003745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52" name="Шестиугольник 51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53" name="Шестиугольник 52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99547" y="2918677"/>
              <a:ext cx="29479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4846320" y="3149509"/>
              <a:ext cx="594000" cy="4353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D:\profile\Desktop\555\Иконки\online-education-by-email-silhouette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47" y="4372748"/>
            <a:ext cx="912000" cy="9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НАПРАВЛЕНИЕ </a:t>
            </a:r>
            <a:r>
              <a:rPr lang="ru-RU" sz="1300" dirty="0" smtClean="0">
                <a:solidFill>
                  <a:schemeClr val="bg1"/>
                </a:solidFill>
              </a:rPr>
              <a:t>4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9702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761110" y="712095"/>
            <a:ext cx="6867663" cy="542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2008716" y="4137120"/>
            <a:ext cx="3376083" cy="24432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8840173" y="4137120"/>
            <a:ext cx="3376083" cy="24432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5424444" y="4137120"/>
            <a:ext cx="3376083" cy="24432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4720" y="112172"/>
            <a:ext cx="5136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200" y="2032611"/>
            <a:ext cx="601980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/>
              <a:t>Становление цифровой образовательной среды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3668" y="5260964"/>
            <a:ext cx="192000" cy="57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276579" y="642505"/>
            <a:ext cx="192000" cy="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342229" y="642505"/>
            <a:ext cx="7849772" cy="768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5980201" y="636657"/>
            <a:ext cx="3697481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/>
              <a:t>НАПРАВЛЕНИЕ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247226" y="-8596"/>
            <a:ext cx="869784" cy="160043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9600" b="1" dirty="0" smtClean="0"/>
              <a:t>5</a:t>
            </a:r>
            <a:endParaRPr lang="ru-RU" sz="9600" b="1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 flipV="1">
            <a:off x="1417417" y="5020824"/>
            <a:ext cx="0" cy="1056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2151342" y="4236827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66902" y="4237845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82800" y="4237845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47" t="20458" r="14273" b="19101"/>
          <a:stretch/>
        </p:blipFill>
        <p:spPr>
          <a:xfrm>
            <a:off x="387352" y="381000"/>
            <a:ext cx="2125549" cy="18515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1157" y="3147980"/>
            <a:ext cx="601448" cy="3264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01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02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03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04</a:t>
            </a:r>
          </a:p>
          <a:p>
            <a:pPr algn="ctr">
              <a:spcAft>
                <a:spcPts val="1333"/>
              </a:spcAft>
            </a:pPr>
            <a: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05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06</a:t>
            </a:r>
          </a:p>
        </p:txBody>
      </p:sp>
    </p:spTree>
    <p:extLst>
      <p:ext uri="{BB962C8B-B14F-4D97-AF65-F5344CB8AC3E}">
        <p14:creationId xmlns="" xmlns:p14="http://schemas.microsoft.com/office/powerpoint/2010/main" val="1983535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08" y="0"/>
            <a:ext cx="4368512" cy="675279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 rot="5400000">
            <a:off x="10895743" y="60857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77084" y="2137040"/>
            <a:ext cx="0" cy="816000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5397" y="2678972"/>
            <a:ext cx="6258603" cy="268791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/>
            </a:lvl1pPr>
          </a:lstStyle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sz="3200" dirty="0" smtClean="0"/>
              <a:t>Информационная система «Дошкольник»</a:t>
            </a:r>
          </a:p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endParaRPr lang="ru-RU" sz="3200" dirty="0" smtClean="0"/>
          </a:p>
          <a:p>
            <a:pPr marL="380990" indent="-380990">
              <a:spcAft>
                <a:spcPts val="533"/>
              </a:spcAft>
              <a:buFont typeface="Arial" panose="020B0604020202020204" pitchFamily="34" charset="0"/>
              <a:buChar char="−"/>
            </a:pPr>
            <a:r>
              <a:rPr lang="ru-RU" sz="3200" dirty="0" smtClean="0"/>
              <a:t>Подсистема «Электронный дневник/электронный журнал»</a:t>
            </a:r>
            <a:endParaRPr lang="ru-RU" sz="3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36" y="36127"/>
            <a:ext cx="12199395" cy="18312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 smtClean="0">
                <a:solidFill>
                  <a:srgbClr val="607492"/>
                </a:solidFill>
              </a:rPr>
              <a:t>РЕАЛИЗАЦИЯ НАПРАВЛЕНИЯ</a:t>
            </a:r>
          </a:p>
          <a:p>
            <a:r>
              <a:rPr lang="ru-RU" sz="3700" dirty="0" smtClean="0">
                <a:solidFill>
                  <a:srgbClr val="607492"/>
                </a:solidFill>
              </a:rPr>
              <a:t>«СТАНОВЛЕНИЕ ЦИФРОВОЙ</a:t>
            </a:r>
          </a:p>
          <a:p>
            <a:r>
              <a:rPr lang="ru-RU" sz="3700" dirty="0" smtClean="0">
                <a:solidFill>
                  <a:srgbClr val="607492"/>
                </a:solidFill>
              </a:rPr>
              <a:t> ОБРАЗОВАТЕЛЬНОЙ СРЕДЫ»</a:t>
            </a:r>
            <a:endParaRPr lang="ru-RU" sz="3200" dirty="0">
              <a:solidFill>
                <a:srgbClr val="607492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16" y="1938738"/>
            <a:ext cx="975731" cy="98994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560747" y="108895"/>
            <a:ext cx="4154659" cy="66399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639743" y="381000"/>
            <a:ext cx="192000" cy="1296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03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-39355" y="-9659"/>
            <a:ext cx="4925756" cy="6867663"/>
            <a:chOff x="-29517" y="-7245"/>
            <a:chExt cx="4068116" cy="5150747"/>
          </a:xfrm>
        </p:grpSpPr>
        <p:pic>
          <p:nvPicPr>
            <p:cNvPr id="25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867" y="144648"/>
            <a:ext cx="6062133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ЦИФРОВАЯ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ОБРАЗОВАТЕЛЬНАЯ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СРЕДА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78699" y="229191"/>
            <a:ext cx="3056501" cy="328295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>
                <a:solidFill>
                  <a:srgbClr val="607492"/>
                </a:solidFill>
              </a:rPr>
              <a:t>ЦОС в образовательных  учреждениях :</a:t>
            </a:r>
          </a:p>
          <a:p>
            <a:pPr lvl="0"/>
            <a:endParaRPr lang="ru-RU" dirty="0" smtClean="0">
              <a:solidFill>
                <a:srgbClr val="607492"/>
              </a:solidFill>
            </a:endParaRPr>
          </a:p>
          <a:p>
            <a:pPr lvl="0"/>
            <a:r>
              <a:rPr lang="ru-RU" dirty="0" smtClean="0">
                <a:solidFill>
                  <a:srgbClr val="607492"/>
                </a:solidFill>
              </a:rPr>
              <a:t>        МОБУ «СОШ №4»</a:t>
            </a:r>
          </a:p>
          <a:p>
            <a:r>
              <a:rPr lang="ru-RU" dirty="0" smtClean="0">
                <a:solidFill>
                  <a:srgbClr val="607492"/>
                </a:solidFill>
              </a:rPr>
              <a:t>        МОБУ «СОШ №9»</a:t>
            </a:r>
          </a:p>
          <a:p>
            <a:r>
              <a:rPr lang="ru-RU" dirty="0" smtClean="0">
                <a:solidFill>
                  <a:srgbClr val="607492"/>
                </a:solidFill>
              </a:rPr>
              <a:t>        МОБУ «СОШ №12»</a:t>
            </a:r>
          </a:p>
          <a:p>
            <a:r>
              <a:rPr lang="ru-RU" dirty="0" smtClean="0">
                <a:solidFill>
                  <a:srgbClr val="607492"/>
                </a:solidFill>
              </a:rPr>
              <a:t>        МОБУ «СОШ №16»</a:t>
            </a:r>
          </a:p>
          <a:p>
            <a:r>
              <a:rPr lang="ru-RU" dirty="0" smtClean="0">
                <a:solidFill>
                  <a:srgbClr val="607492"/>
                </a:solidFill>
              </a:rPr>
              <a:t>        МОБУ «СОШ №7»</a:t>
            </a:r>
          </a:p>
          <a:p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10167365" y="4865170"/>
            <a:ext cx="1132367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детей</a:t>
            </a:r>
          </a:p>
        </p:txBody>
      </p:sp>
      <p:grpSp>
        <p:nvGrpSpPr>
          <p:cNvPr id="3" name="Группа 4"/>
          <p:cNvGrpSpPr/>
          <p:nvPr/>
        </p:nvGrpSpPr>
        <p:grpSpPr>
          <a:xfrm>
            <a:off x="1219739" y="3409794"/>
            <a:ext cx="4601488" cy="1479697"/>
            <a:chOff x="900404" y="2638659"/>
            <a:chExt cx="3451116" cy="110977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1070311" y="3182892"/>
              <a:ext cx="1985736" cy="565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300" dirty="0" smtClean="0">
                  <a:solidFill>
                    <a:schemeClr val="bg1"/>
                  </a:solidFill>
                </a:rPr>
                <a:t>7 млн.руб.</a:t>
              </a:r>
              <a:endParaRPr lang="ru-RU" sz="43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00404" y="2638659"/>
              <a:ext cx="345111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 smtClean="0">
                  <a:solidFill>
                    <a:schemeClr val="bg1"/>
                  </a:solidFill>
                </a:rPr>
                <a:t>Обновлено оборудование</a:t>
              </a:r>
            </a:p>
            <a:p>
              <a:r>
                <a:rPr lang="ru-RU" sz="2100" dirty="0" smtClean="0">
                  <a:solidFill>
                    <a:schemeClr val="bg1"/>
                  </a:solidFill>
                </a:rPr>
                <a:t> в школах на общую сумму  </a:t>
              </a:r>
              <a:endParaRPr lang="ru-RU" sz="2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74"/>
          <p:cNvGrpSpPr>
            <a:grpSpLocks noChangeAspect="1"/>
          </p:cNvGrpSpPr>
          <p:nvPr/>
        </p:nvGrpSpPr>
        <p:grpSpPr>
          <a:xfrm rot="1800000">
            <a:off x="92256" y="3603845"/>
            <a:ext cx="1296000" cy="1117243"/>
            <a:chOff x="6013470" y="1609345"/>
            <a:chExt cx="674936" cy="581841"/>
          </a:xfrm>
          <a:solidFill>
            <a:srgbClr val="00CC9C"/>
          </a:solidFill>
        </p:grpSpPr>
        <p:sp>
          <p:nvSpPr>
            <p:cNvPr id="79" name="Шестиугольник 78"/>
            <p:cNvSpPr/>
            <p:nvPr/>
          </p:nvSpPr>
          <p:spPr>
            <a:xfrm>
              <a:off x="6013470" y="1609345"/>
              <a:ext cx="674936" cy="58184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00CC9C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sp>
          <p:nvSpPr>
            <p:cNvPr id="80" name="Шестиугольник 79"/>
            <p:cNvSpPr/>
            <p:nvPr/>
          </p:nvSpPr>
          <p:spPr>
            <a:xfrm>
              <a:off x="6068597" y="1656868"/>
              <a:ext cx="564683" cy="486795"/>
            </a:xfrm>
            <a:prstGeom prst="hexagon">
              <a:avLst>
                <a:gd name="adj" fmla="val 28160"/>
                <a:gd name="vf" fmla="val 115470"/>
              </a:avLst>
            </a:prstGeom>
            <a:noFill/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100" dirty="0"/>
            </a:p>
          </p:txBody>
        </p:sp>
      </p:grpSp>
      <p:pic>
        <p:nvPicPr>
          <p:cNvPr id="16389" name="Picture 5" descr="D:\profile\Desktop\Августовский педсовет 2018\Картинки\Dm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8" y="3817433"/>
            <a:ext cx="647372" cy="64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6499311" y="4762885"/>
            <a:ext cx="2496000" cy="187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49" name="Рисунок 48" descr="C:\Users\Kalinina\AppData\Local\Temp\Rar$DI02.547\DSC06106.JPG"/>
          <p:cNvPicPr/>
          <p:nvPr/>
        </p:nvPicPr>
        <p:blipFill>
          <a:blip r:embed="rId11" cstate="print"/>
          <a:srcRect l="11730" r="9359"/>
          <a:stretch>
            <a:fillRect/>
          </a:stretch>
        </p:blipFill>
        <p:spPr bwMode="auto">
          <a:xfrm>
            <a:off x="9148640" y="250960"/>
            <a:ext cx="2659360" cy="185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E:\августовский педсовет\Кабинет ЦОС - Елена Прокопьева.jpg"/>
          <p:cNvPicPr>
            <a:picLocks noChangeAspect="1" noChangeArrowheads="1"/>
          </p:cNvPicPr>
          <p:nvPr/>
        </p:nvPicPr>
        <p:blipFill>
          <a:blip r:embed="rId12" cstate="print"/>
          <a:srcRect t="23165" b="18908"/>
          <a:stretch>
            <a:fillRect/>
          </a:stretch>
        </p:blipFill>
        <p:spPr bwMode="auto">
          <a:xfrm>
            <a:off x="9168001" y="2255999"/>
            <a:ext cx="2649599" cy="2070612"/>
          </a:xfrm>
          <a:prstGeom prst="rect">
            <a:avLst/>
          </a:prstGeom>
          <a:noFill/>
        </p:spPr>
      </p:pic>
      <p:pic>
        <p:nvPicPr>
          <p:cNvPr id="70657" name="Picture 1" descr="E:\августовский педсовет\Лицей - кабинет ЦОС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34553" y="3155767"/>
            <a:ext cx="3945912" cy="2959433"/>
          </a:xfrm>
          <a:prstGeom prst="rect">
            <a:avLst/>
          </a:prstGeom>
          <a:noFill/>
        </p:spPr>
      </p:pic>
      <p:pic>
        <p:nvPicPr>
          <p:cNvPr id="52" name="Рисунок 51" descr="http://school4.minusinsk.net/wp-content/uploads/2021/04/img_20210420_130558-1-1024x768.jpg"/>
          <p:cNvPicPr/>
          <p:nvPr/>
        </p:nvPicPr>
        <p:blipFill>
          <a:blip r:embed="rId1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148799" y="4579201"/>
            <a:ext cx="2696319" cy="2021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939490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15397" y="1785600"/>
            <a:ext cx="8311003" cy="45089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/>
            </a:lvl1pPr>
          </a:lstStyle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r>
              <a:rPr lang="ru-RU" sz="1900" dirty="0" smtClean="0"/>
              <a:t>40% ОУ обновило информационное наполнение и функциональные возможности открытых и общедоступных информационных ресурсов.</a:t>
            </a:r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endParaRPr lang="ru-RU" sz="1900" dirty="0" smtClean="0"/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r>
              <a:rPr lang="ru-RU" sz="1900" dirty="0" smtClean="0"/>
              <a:t>Для 15 % обучающихся детей формируется цифровой образовательный профиль и индивидуальный план обучения.</a:t>
            </a:r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endParaRPr lang="ru-RU" sz="1900" dirty="0" smtClean="0"/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r>
              <a:rPr lang="ru-RU" sz="1900" dirty="0" smtClean="0"/>
              <a:t>100% учреждений осуществляют образовательную деятельность с использованием различных платформ цифровой образовательной среды.</a:t>
            </a:r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endParaRPr lang="ru-RU" sz="1900" dirty="0" smtClean="0"/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r>
              <a:rPr lang="ru-RU" sz="1900" dirty="0" smtClean="0"/>
              <a:t>Для 90% количества детей, внедрены в образовательную программу современные цифровые технологии.</a:t>
            </a:r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endParaRPr lang="ru-RU" sz="1900" dirty="0" smtClean="0"/>
          </a:p>
          <a:p>
            <a:pPr marL="355591" indent="-355591">
              <a:buFont typeface="Wingdings" pitchFamily="2" charset="2"/>
              <a:buChar char="ü"/>
              <a:tabLst>
                <a:tab pos="594769" algn="l"/>
              </a:tabLst>
            </a:pPr>
            <a:r>
              <a:rPr lang="ru-RU" sz="1900" dirty="0" smtClean="0"/>
              <a:t>40% педагогических работников общего образования, прошли повышение квалификации в цифровой форме с использованием информационного ресурса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076" y="76767"/>
            <a:ext cx="12199395" cy="18312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 smtClean="0">
                <a:solidFill>
                  <a:srgbClr val="607492"/>
                </a:solidFill>
              </a:rPr>
              <a:t>ПОКАЗАТЕЛИ РЕАЛИЗАЦИИ ЗАДАЧ </a:t>
            </a:r>
          </a:p>
          <a:p>
            <a:r>
              <a:rPr lang="ru-RU" sz="3700" dirty="0" smtClean="0">
                <a:solidFill>
                  <a:srgbClr val="607492"/>
                </a:solidFill>
              </a:rPr>
              <a:t>НАЦИОНАЛЬНОГО ПРОЕКТА </a:t>
            </a:r>
          </a:p>
          <a:p>
            <a:r>
              <a:rPr lang="ru-RU" sz="3700" dirty="0" smtClean="0">
                <a:solidFill>
                  <a:srgbClr val="607492"/>
                </a:solidFill>
              </a:rPr>
              <a:t>«ОБРАЗОВАНИЕ»</a:t>
            </a:r>
            <a:endParaRPr lang="ru-RU" sz="3200" dirty="0">
              <a:solidFill>
                <a:srgbClr val="60749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10895743" y="60857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2" y="340976"/>
            <a:ext cx="975731" cy="9899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73" y="300950"/>
            <a:ext cx="2703544" cy="20784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553343" y="381000"/>
            <a:ext cx="192000" cy="1296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V="1">
            <a:off x="3680054" y="2634827"/>
            <a:ext cx="1352533" cy="2456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693600" y="3583093"/>
            <a:ext cx="1352533" cy="2456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3761334" y="4390813"/>
            <a:ext cx="1352533" cy="2456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3788427" y="5279813"/>
            <a:ext cx="1352533" cy="2456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8958896" y="4577270"/>
            <a:ext cx="2693487" cy="19492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52"/>
          <a:stretch/>
        </p:blipFill>
        <p:spPr>
          <a:xfrm>
            <a:off x="8961120" y="2491869"/>
            <a:ext cx="2693571" cy="19492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0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761110" y="712095"/>
            <a:ext cx="6867663" cy="542415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Прямоугольник 35"/>
          <p:cNvSpPr/>
          <p:nvPr/>
        </p:nvSpPr>
        <p:spPr>
          <a:xfrm>
            <a:off x="104720" y="112172"/>
            <a:ext cx="5136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200" y="2032611"/>
            <a:ext cx="6019800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/>
              <a:t>Обеспечение качества достижения новых образовательных результатов</a:t>
            </a:r>
            <a:br>
              <a:rPr lang="ru-RU" sz="2400" dirty="0"/>
            </a:br>
            <a:r>
              <a:rPr lang="ru-RU" sz="2400" dirty="0"/>
              <a:t>в школе: инструменты и механизмы управления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417" y="2547343"/>
            <a:ext cx="662996" cy="38318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ru-RU" sz="3200" b="1" dirty="0">
                <a:solidFill>
                  <a:srgbClr val="00CC9C"/>
                </a:solidFill>
              </a:rPr>
              <a:t>01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02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03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04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05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06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3668" y="2552724"/>
            <a:ext cx="192000" cy="57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19" name="Прямоугольник 118"/>
          <p:cNvSpPr/>
          <p:nvPr/>
        </p:nvSpPr>
        <p:spPr>
          <a:xfrm>
            <a:off x="4276579" y="642505"/>
            <a:ext cx="192000" cy="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342229" y="642505"/>
            <a:ext cx="7849772" cy="768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20" name="TextBox 119"/>
          <p:cNvSpPr txBox="1"/>
          <p:nvPr/>
        </p:nvSpPr>
        <p:spPr>
          <a:xfrm>
            <a:off x="5980201" y="636657"/>
            <a:ext cx="3697481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/>
              <a:t>НАПРАВЛЕНИЕ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247226" y="-8596"/>
            <a:ext cx="869784" cy="160043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9600" b="1" dirty="0"/>
              <a:t>1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93" y="4141558"/>
            <a:ext cx="3376468" cy="24437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35" y="4141558"/>
            <a:ext cx="3376468" cy="24437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78" y="4141558"/>
            <a:ext cx="3376468" cy="2443749"/>
          </a:xfrm>
          <a:prstGeom prst="rect">
            <a:avLst/>
          </a:prstGeom>
        </p:spPr>
      </p:pic>
      <p:cxnSp>
        <p:nvCxnSpPr>
          <p:cNvPr id="50" name="Прямая соединительная линия 49"/>
          <p:cNvCxnSpPr/>
          <p:nvPr/>
        </p:nvCxnSpPr>
        <p:spPr>
          <a:xfrm rot="5400000" flipV="1">
            <a:off x="1417417" y="2331197"/>
            <a:ext cx="0" cy="1056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1" y="381001"/>
            <a:ext cx="2019812" cy="1873508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143796" y="4241539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56152" y="4241539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68508" y="4241539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="" xmlns:p14="http://schemas.microsoft.com/office/powerpoint/2010/main" val="1390120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040"/>
            <a:ext cx="12192000" cy="31274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36" y="36126"/>
            <a:ext cx="121993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 smtClean="0">
                <a:solidFill>
                  <a:srgbClr val="607492"/>
                </a:solidFill>
              </a:rPr>
              <a:t>ОНЛАЙН-ПЛАТФОРМЫ</a:t>
            </a:r>
            <a:endParaRPr lang="ru-RU" sz="3200" dirty="0">
              <a:solidFill>
                <a:srgbClr val="607492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0000" y="1094375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071" y="188637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77" y="2755273"/>
            <a:ext cx="1225452" cy="1144075"/>
          </a:xfrm>
          <a:prstGeom prst="rect">
            <a:avLst/>
          </a:prstGeom>
        </p:spPr>
      </p:pic>
      <p:pic>
        <p:nvPicPr>
          <p:cNvPr id="202754" name="Picture 2" descr="Компания «UCHi.RU» — о компании, фотографии офиса, контакты — Хабр Карье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433" y="4135600"/>
            <a:ext cx="2411600" cy="2411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79201" y="4377601"/>
            <a:ext cx="4435199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 smtClean="0"/>
              <a:t>Активные участники </a:t>
            </a:r>
            <a:r>
              <a:rPr lang="ru-RU" sz="2400" dirty="0" err="1" smtClean="0"/>
              <a:t>Учи.ру</a:t>
            </a:r>
            <a:r>
              <a:rPr lang="ru-RU" sz="2400" dirty="0" smtClean="0"/>
              <a:t>: МОБУ «СОШ № 16»;</a:t>
            </a:r>
          </a:p>
          <a:p>
            <a:r>
              <a:rPr lang="ru-RU" sz="2400" dirty="0" smtClean="0"/>
              <a:t>МОБУ «Лицей № 7»; </a:t>
            </a:r>
          </a:p>
          <a:p>
            <a:r>
              <a:rPr lang="ru-RU" sz="2400" dirty="0" smtClean="0"/>
              <a:t>МАОУ «Гимназия № 1».</a:t>
            </a:r>
            <a:endParaRPr lang="ru-RU" sz="2400" dirty="0"/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5100" y="4238651"/>
            <a:ext cx="29210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6402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4" r="20027" b="3708"/>
          <a:stretch/>
        </p:blipFill>
        <p:spPr>
          <a:xfrm>
            <a:off x="-25768" y="1"/>
            <a:ext cx="612176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768" y="1"/>
            <a:ext cx="6121769" cy="6858001"/>
          </a:xfrm>
          <a:prstGeom prst="rect">
            <a:avLst/>
          </a:prstGeom>
          <a:solidFill>
            <a:srgbClr val="60749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3020" y="2262740"/>
            <a:ext cx="5480049" cy="19800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900" dirty="0">
                <a:solidFill>
                  <a:schemeClr val="bg1"/>
                </a:solidFill>
              </a:rPr>
              <a:t>ЭФФЕКТИВНОЕ ИСПОЛЬЗОВАНИЕ ФЕДЕРАЛЬНОЙ ЦИФРОВОЙ ОБРАЗОВАТЕЛЬНОЙ СРЕДЫ</a:t>
            </a:r>
          </a:p>
          <a:p>
            <a:pPr marL="241294"/>
            <a:r>
              <a:rPr lang="ru-RU" sz="2700" dirty="0" smtClean="0">
                <a:solidFill>
                  <a:schemeClr val="bg1"/>
                </a:solidFill>
              </a:rPr>
              <a:t> </a:t>
            </a:r>
            <a:endParaRPr lang="ru-RU" sz="2900" dirty="0">
              <a:solidFill>
                <a:schemeClr val="bg1"/>
              </a:solidFill>
            </a:endParaRPr>
          </a:p>
        </p:txBody>
      </p:sp>
      <p:pic>
        <p:nvPicPr>
          <p:cNvPr id="7189" name="Рисунок 7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58" y="570811"/>
            <a:ext cx="911676" cy="911676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515296" y="1626505"/>
            <a:ext cx="27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60107" y="654337"/>
            <a:ext cx="1491684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chemeClr val="bg1"/>
                </a:solidFill>
              </a:rPr>
              <a:t>ЦЕЛЬ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36" y="26067"/>
            <a:ext cx="1493351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9600" dirty="0" smtClean="0">
                <a:solidFill>
                  <a:srgbClr val="607492"/>
                </a:solidFill>
              </a:rPr>
              <a:t>05</a:t>
            </a:r>
            <a:endParaRPr lang="ru-RU" sz="9600" dirty="0">
              <a:solidFill>
                <a:srgbClr val="607492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25036" y="1999635"/>
            <a:ext cx="192000" cy="206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rot="5400000" flipV="1">
            <a:off x="4812761" y="5470724"/>
            <a:ext cx="0" cy="2112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075785" y="706875"/>
            <a:ext cx="2122755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>
                <a:solidFill>
                  <a:srgbClr val="607492"/>
                </a:solidFill>
              </a:rPr>
              <a:t>ЗАДАЧИ</a:t>
            </a:r>
          </a:p>
        </p:txBody>
      </p:sp>
      <p:grpSp>
        <p:nvGrpSpPr>
          <p:cNvPr id="2" name="Группа 76"/>
          <p:cNvGrpSpPr/>
          <p:nvPr/>
        </p:nvGrpSpPr>
        <p:grpSpPr>
          <a:xfrm>
            <a:off x="6257904" y="573803"/>
            <a:ext cx="1636841" cy="896900"/>
            <a:chOff x="4686044" y="406097"/>
            <a:chExt cx="1074590" cy="588817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5600974" y="615580"/>
              <a:ext cx="159660" cy="159660"/>
            </a:xfrm>
            <a:custGeom>
              <a:avLst/>
              <a:gdLst>
                <a:gd name="T0" fmla="*/ 697 w 2399"/>
                <a:gd name="T1" fmla="*/ 112 h 2401"/>
                <a:gd name="T2" fmla="*/ 933 w 2399"/>
                <a:gd name="T3" fmla="*/ 31 h 2401"/>
                <a:gd name="T4" fmla="*/ 1196 w 2399"/>
                <a:gd name="T5" fmla="*/ 0 h 2401"/>
                <a:gd name="T6" fmla="*/ 1454 w 2399"/>
                <a:gd name="T7" fmla="*/ 29 h 2401"/>
                <a:gd name="T8" fmla="*/ 1411 w 2399"/>
                <a:gd name="T9" fmla="*/ 414 h 2401"/>
                <a:gd name="T10" fmla="*/ 1078 w 2399"/>
                <a:gd name="T11" fmla="*/ 395 h 2401"/>
                <a:gd name="T12" fmla="*/ 901 w 2399"/>
                <a:gd name="T13" fmla="*/ 443 h 2401"/>
                <a:gd name="T14" fmla="*/ 1752 w 2399"/>
                <a:gd name="T15" fmla="*/ 137 h 2401"/>
                <a:gd name="T16" fmla="*/ 1968 w 2399"/>
                <a:gd name="T17" fmla="*/ 280 h 2401"/>
                <a:gd name="T18" fmla="*/ 2151 w 2399"/>
                <a:gd name="T19" fmla="*/ 471 h 2401"/>
                <a:gd name="T20" fmla="*/ 2291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6 w 2399"/>
                <a:gd name="T27" fmla="*/ 784 h 2401"/>
                <a:gd name="T28" fmla="*/ 2308 w 2399"/>
                <a:gd name="T29" fmla="*/ 784 h 2401"/>
                <a:gd name="T30" fmla="*/ 1923 w 2399"/>
                <a:gd name="T31" fmla="*/ 825 h 2401"/>
                <a:gd name="T32" fmla="*/ 2346 w 2399"/>
                <a:gd name="T33" fmla="*/ 848 h 2401"/>
                <a:gd name="T34" fmla="*/ 2395 w 2399"/>
                <a:gd name="T35" fmla="*/ 1110 h 2401"/>
                <a:gd name="T36" fmla="*/ 2386 w 2399"/>
                <a:gd name="T37" fmla="*/ 1371 h 2401"/>
                <a:gd name="T38" fmla="*/ 2321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0 w 2399"/>
                <a:gd name="T45" fmla="*/ 1675 h 2401"/>
                <a:gd name="T46" fmla="*/ 2173 w 2399"/>
                <a:gd name="T47" fmla="*/ 1902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1 w 2399"/>
                <a:gd name="T57" fmla="*/ 1622 h 2401"/>
                <a:gd name="T58" fmla="*/ 1616 w 2399"/>
                <a:gd name="T59" fmla="*/ 1926 h 2401"/>
                <a:gd name="T60" fmla="*/ 1616 w 2399"/>
                <a:gd name="T61" fmla="*/ 1926 h 2401"/>
                <a:gd name="T62" fmla="*/ 1524 w 2399"/>
                <a:gd name="T63" fmla="*/ 2357 h 2401"/>
                <a:gd name="T64" fmla="*/ 1261 w 2399"/>
                <a:gd name="T65" fmla="*/ 2400 h 2401"/>
                <a:gd name="T66" fmla="*/ 1000 w 2399"/>
                <a:gd name="T67" fmla="*/ 2385 h 2401"/>
                <a:gd name="T68" fmla="*/ 913 w 2399"/>
                <a:gd name="T69" fmla="*/ 1964 h 2401"/>
                <a:gd name="T70" fmla="*/ 1261 w 2399"/>
                <a:gd name="T71" fmla="*/ 2015 h 2401"/>
                <a:gd name="T72" fmla="*/ 1459 w 2399"/>
                <a:gd name="T73" fmla="*/ 1973 h 2401"/>
                <a:gd name="T74" fmla="*/ 699 w 2399"/>
                <a:gd name="T75" fmla="*/ 2291 h 2401"/>
                <a:gd name="T76" fmla="*/ 476 w 2399"/>
                <a:gd name="T77" fmla="*/ 2158 h 2401"/>
                <a:gd name="T78" fmla="*/ 285 w 2399"/>
                <a:gd name="T79" fmla="*/ 1977 h 2401"/>
                <a:gd name="T80" fmla="*/ 134 w 2399"/>
                <a:gd name="T81" fmla="*/ 1753 h 2401"/>
                <a:gd name="T82" fmla="*/ 517 w 2399"/>
                <a:gd name="T83" fmla="*/ 1648 h 2401"/>
                <a:gd name="T84" fmla="*/ 677 w 2399"/>
                <a:gd name="T85" fmla="*/ 1827 h 2401"/>
                <a:gd name="T86" fmla="*/ 107 w 2399"/>
                <a:gd name="T87" fmla="*/ 1698 h 2401"/>
                <a:gd name="T88" fmla="*/ 90 w 2399"/>
                <a:gd name="T89" fmla="*/ 1618 h 2401"/>
                <a:gd name="T90" fmla="*/ 454 w 2399"/>
                <a:gd name="T91" fmla="*/ 1532 h 2401"/>
                <a:gd name="T92" fmla="*/ 72 w 2399"/>
                <a:gd name="T93" fmla="*/ 1612 h 2401"/>
                <a:gd name="T94" fmla="*/ 9 w 2399"/>
                <a:gd name="T95" fmla="*/ 1351 h 2401"/>
                <a:gd name="T96" fmla="*/ 5 w 2399"/>
                <a:gd name="T97" fmla="*/ 1088 h 2401"/>
                <a:gd name="T98" fmla="*/ 58 w 2399"/>
                <a:gd name="T99" fmla="*/ 835 h 2401"/>
                <a:gd name="T100" fmla="*/ 386 w 2399"/>
                <a:gd name="T101" fmla="*/ 1144 h 2401"/>
                <a:gd name="T102" fmla="*/ 410 w 2399"/>
                <a:gd name="T103" fmla="*/ 1402 h 2401"/>
                <a:gd name="T104" fmla="*/ 77 w 2399"/>
                <a:gd name="T105" fmla="*/ 780 h 2401"/>
                <a:gd name="T106" fmla="*/ 193 w 2399"/>
                <a:gd name="T107" fmla="*/ 548 h 2401"/>
                <a:gd name="T108" fmla="*/ 358 w 2399"/>
                <a:gd name="T109" fmla="*/ 345 h 2401"/>
                <a:gd name="T110" fmla="*/ 568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1 w 2399"/>
                <a:gd name="T117" fmla="*/ 878 h 2401"/>
                <a:gd name="T118" fmla="*/ 868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  <a:moveTo>
                    <a:pt x="697" y="112"/>
                  </a:moveTo>
                  <a:lnTo>
                    <a:pt x="704" y="108"/>
                  </a:lnTo>
                  <a:lnTo>
                    <a:pt x="783" y="284"/>
                  </a:lnTo>
                  <a:lnTo>
                    <a:pt x="697" y="112"/>
                  </a:lnTo>
                  <a:close/>
                  <a:moveTo>
                    <a:pt x="704" y="108"/>
                  </a:moveTo>
                  <a:lnTo>
                    <a:pt x="732" y="96"/>
                  </a:lnTo>
                  <a:lnTo>
                    <a:pt x="761" y="84"/>
                  </a:lnTo>
                  <a:lnTo>
                    <a:pt x="789" y="73"/>
                  </a:lnTo>
                  <a:lnTo>
                    <a:pt x="817" y="63"/>
                  </a:lnTo>
                  <a:lnTo>
                    <a:pt x="846" y="54"/>
                  </a:lnTo>
                  <a:lnTo>
                    <a:pt x="875" y="46"/>
                  </a:lnTo>
                  <a:lnTo>
                    <a:pt x="904" y="38"/>
                  </a:lnTo>
                  <a:lnTo>
                    <a:pt x="933" y="31"/>
                  </a:lnTo>
                  <a:lnTo>
                    <a:pt x="962" y="25"/>
                  </a:lnTo>
                  <a:lnTo>
                    <a:pt x="991" y="18"/>
                  </a:lnTo>
                  <a:lnTo>
                    <a:pt x="1021" y="14"/>
                  </a:lnTo>
                  <a:lnTo>
                    <a:pt x="1050" y="10"/>
                  </a:lnTo>
                  <a:lnTo>
                    <a:pt x="1079" y="6"/>
                  </a:lnTo>
                  <a:lnTo>
                    <a:pt x="1108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5" y="1"/>
                  </a:lnTo>
                  <a:lnTo>
                    <a:pt x="1254" y="2"/>
                  </a:lnTo>
                  <a:lnTo>
                    <a:pt x="1283" y="3"/>
                  </a:lnTo>
                  <a:lnTo>
                    <a:pt x="1312" y="6"/>
                  </a:lnTo>
                  <a:lnTo>
                    <a:pt x="1340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6" y="23"/>
                  </a:lnTo>
                  <a:lnTo>
                    <a:pt x="1454" y="29"/>
                  </a:lnTo>
                  <a:lnTo>
                    <a:pt x="1482" y="35"/>
                  </a:lnTo>
                  <a:lnTo>
                    <a:pt x="1510" y="43"/>
                  </a:lnTo>
                  <a:lnTo>
                    <a:pt x="1538" y="50"/>
                  </a:lnTo>
                  <a:lnTo>
                    <a:pt x="1565" y="59"/>
                  </a:lnTo>
                  <a:lnTo>
                    <a:pt x="1592" y="68"/>
                  </a:lnTo>
                  <a:lnTo>
                    <a:pt x="1620" y="77"/>
                  </a:lnTo>
                  <a:lnTo>
                    <a:pt x="1485" y="437"/>
                  </a:lnTo>
                  <a:lnTo>
                    <a:pt x="1449" y="425"/>
                  </a:lnTo>
                  <a:lnTo>
                    <a:pt x="1411" y="414"/>
                  </a:lnTo>
                  <a:lnTo>
                    <a:pt x="1374" y="405"/>
                  </a:lnTo>
                  <a:lnTo>
                    <a:pt x="1335" y="397"/>
                  </a:lnTo>
                  <a:lnTo>
                    <a:pt x="1296" y="392"/>
                  </a:lnTo>
                  <a:lnTo>
                    <a:pt x="1257" y="388"/>
                  </a:lnTo>
                  <a:lnTo>
                    <a:pt x="1217" y="386"/>
                  </a:lnTo>
                  <a:lnTo>
                    <a:pt x="1178" y="386"/>
                  </a:lnTo>
                  <a:lnTo>
                    <a:pt x="1138" y="388"/>
                  </a:lnTo>
                  <a:lnTo>
                    <a:pt x="1098" y="392"/>
                  </a:lnTo>
                  <a:lnTo>
                    <a:pt x="1078" y="395"/>
                  </a:lnTo>
                  <a:lnTo>
                    <a:pt x="1058" y="398"/>
                  </a:lnTo>
                  <a:lnTo>
                    <a:pt x="1038" y="402"/>
                  </a:lnTo>
                  <a:lnTo>
                    <a:pt x="1019" y="406"/>
                  </a:lnTo>
                  <a:lnTo>
                    <a:pt x="998" y="411"/>
                  </a:lnTo>
                  <a:lnTo>
                    <a:pt x="979" y="416"/>
                  </a:lnTo>
                  <a:lnTo>
                    <a:pt x="959" y="422"/>
                  </a:lnTo>
                  <a:lnTo>
                    <a:pt x="939" y="428"/>
                  </a:lnTo>
                  <a:lnTo>
                    <a:pt x="920" y="435"/>
                  </a:lnTo>
                  <a:lnTo>
                    <a:pt x="901" y="443"/>
                  </a:lnTo>
                  <a:lnTo>
                    <a:pt x="881" y="450"/>
                  </a:lnTo>
                  <a:lnTo>
                    <a:pt x="861" y="459"/>
                  </a:lnTo>
                  <a:lnTo>
                    <a:pt x="704" y="108"/>
                  </a:lnTo>
                  <a:close/>
                  <a:moveTo>
                    <a:pt x="1620" y="77"/>
                  </a:moveTo>
                  <a:lnTo>
                    <a:pt x="1647" y="88"/>
                  </a:lnTo>
                  <a:lnTo>
                    <a:pt x="1673" y="99"/>
                  </a:lnTo>
                  <a:lnTo>
                    <a:pt x="1699" y="110"/>
                  </a:lnTo>
                  <a:lnTo>
                    <a:pt x="1725" y="123"/>
                  </a:lnTo>
                  <a:lnTo>
                    <a:pt x="1752" y="137"/>
                  </a:lnTo>
                  <a:lnTo>
                    <a:pt x="1777" y="150"/>
                  </a:lnTo>
                  <a:lnTo>
                    <a:pt x="1802" y="164"/>
                  </a:lnTo>
                  <a:lnTo>
                    <a:pt x="1826" y="179"/>
                  </a:lnTo>
                  <a:lnTo>
                    <a:pt x="1851" y="194"/>
                  </a:lnTo>
                  <a:lnTo>
                    <a:pt x="1876" y="210"/>
                  </a:lnTo>
                  <a:lnTo>
                    <a:pt x="1899" y="226"/>
                  </a:lnTo>
                  <a:lnTo>
                    <a:pt x="1922" y="244"/>
                  </a:lnTo>
                  <a:lnTo>
                    <a:pt x="1945" y="262"/>
                  </a:lnTo>
                  <a:lnTo>
                    <a:pt x="1968" y="280"/>
                  </a:lnTo>
                  <a:lnTo>
                    <a:pt x="1991" y="299"/>
                  </a:lnTo>
                  <a:lnTo>
                    <a:pt x="2012" y="318"/>
                  </a:lnTo>
                  <a:lnTo>
                    <a:pt x="2033" y="338"/>
                  </a:lnTo>
                  <a:lnTo>
                    <a:pt x="2054" y="360"/>
                  </a:lnTo>
                  <a:lnTo>
                    <a:pt x="2074" y="381"/>
                  </a:lnTo>
                  <a:lnTo>
                    <a:pt x="2094" y="402"/>
                  </a:lnTo>
                  <a:lnTo>
                    <a:pt x="2114" y="424"/>
                  </a:lnTo>
                  <a:lnTo>
                    <a:pt x="2133" y="447"/>
                  </a:lnTo>
                  <a:lnTo>
                    <a:pt x="2151" y="471"/>
                  </a:lnTo>
                  <a:lnTo>
                    <a:pt x="2169" y="495"/>
                  </a:lnTo>
                  <a:lnTo>
                    <a:pt x="2186" y="519"/>
                  </a:lnTo>
                  <a:lnTo>
                    <a:pt x="2203" y="544"/>
                  </a:lnTo>
                  <a:lnTo>
                    <a:pt x="2220" y="569"/>
                  </a:lnTo>
                  <a:lnTo>
                    <a:pt x="2235" y="596"/>
                  </a:lnTo>
                  <a:lnTo>
                    <a:pt x="2250" y="622"/>
                  </a:lnTo>
                  <a:lnTo>
                    <a:pt x="2264" y="649"/>
                  </a:lnTo>
                  <a:lnTo>
                    <a:pt x="2278" y="676"/>
                  </a:lnTo>
                  <a:lnTo>
                    <a:pt x="2291" y="705"/>
                  </a:lnTo>
                  <a:lnTo>
                    <a:pt x="1940" y="863"/>
                  </a:lnTo>
                  <a:lnTo>
                    <a:pt x="1931" y="844"/>
                  </a:lnTo>
                  <a:lnTo>
                    <a:pt x="1922" y="826"/>
                  </a:lnTo>
                  <a:lnTo>
                    <a:pt x="1912" y="807"/>
                  </a:lnTo>
                  <a:lnTo>
                    <a:pt x="1902" y="789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5" y="705"/>
                  </a:lnTo>
                  <a:lnTo>
                    <a:pt x="1832" y="689"/>
                  </a:lnTo>
                  <a:lnTo>
                    <a:pt x="1820" y="673"/>
                  </a:lnTo>
                  <a:lnTo>
                    <a:pt x="1807" y="658"/>
                  </a:lnTo>
                  <a:lnTo>
                    <a:pt x="1780" y="629"/>
                  </a:lnTo>
                  <a:lnTo>
                    <a:pt x="1751" y="601"/>
                  </a:lnTo>
                  <a:lnTo>
                    <a:pt x="1721" y="575"/>
                  </a:lnTo>
                  <a:lnTo>
                    <a:pt x="1690" y="550"/>
                  </a:lnTo>
                  <a:lnTo>
                    <a:pt x="1659" y="527"/>
                  </a:lnTo>
                  <a:lnTo>
                    <a:pt x="1626" y="506"/>
                  </a:lnTo>
                  <a:lnTo>
                    <a:pt x="1592" y="487"/>
                  </a:lnTo>
                  <a:lnTo>
                    <a:pt x="1557" y="469"/>
                  </a:lnTo>
                  <a:lnTo>
                    <a:pt x="1522" y="452"/>
                  </a:lnTo>
                  <a:lnTo>
                    <a:pt x="1485" y="437"/>
                  </a:lnTo>
                  <a:lnTo>
                    <a:pt x="1620" y="77"/>
                  </a:lnTo>
                  <a:close/>
                  <a:moveTo>
                    <a:pt x="1944" y="870"/>
                  </a:moveTo>
                  <a:lnTo>
                    <a:pt x="1940" y="863"/>
                  </a:lnTo>
                  <a:lnTo>
                    <a:pt x="2116" y="784"/>
                  </a:lnTo>
                  <a:lnTo>
                    <a:pt x="1944" y="870"/>
                  </a:lnTo>
                  <a:close/>
                  <a:moveTo>
                    <a:pt x="2287" y="698"/>
                  </a:moveTo>
                  <a:lnTo>
                    <a:pt x="2287" y="699"/>
                  </a:lnTo>
                  <a:lnTo>
                    <a:pt x="1944" y="870"/>
                  </a:lnTo>
                  <a:lnTo>
                    <a:pt x="1944" y="870"/>
                  </a:lnTo>
                  <a:lnTo>
                    <a:pt x="2287" y="698"/>
                  </a:lnTo>
                  <a:close/>
                  <a:moveTo>
                    <a:pt x="2287" y="699"/>
                  </a:moveTo>
                  <a:lnTo>
                    <a:pt x="2308" y="740"/>
                  </a:lnTo>
                  <a:lnTo>
                    <a:pt x="2308" y="784"/>
                  </a:lnTo>
                  <a:lnTo>
                    <a:pt x="2116" y="784"/>
                  </a:lnTo>
                  <a:lnTo>
                    <a:pt x="2287" y="699"/>
                  </a:lnTo>
                  <a:close/>
                  <a:moveTo>
                    <a:pt x="2308" y="784"/>
                  </a:moveTo>
                  <a:lnTo>
                    <a:pt x="2308" y="784"/>
                  </a:lnTo>
                  <a:lnTo>
                    <a:pt x="1923" y="784"/>
                  </a:lnTo>
                  <a:lnTo>
                    <a:pt x="1923" y="784"/>
                  </a:lnTo>
                  <a:lnTo>
                    <a:pt x="2308" y="784"/>
                  </a:lnTo>
                  <a:close/>
                  <a:moveTo>
                    <a:pt x="1940" y="863"/>
                  </a:moveTo>
                  <a:lnTo>
                    <a:pt x="1923" y="825"/>
                  </a:lnTo>
                  <a:lnTo>
                    <a:pt x="1923" y="784"/>
                  </a:lnTo>
                  <a:lnTo>
                    <a:pt x="2116" y="784"/>
                  </a:lnTo>
                  <a:lnTo>
                    <a:pt x="1940" y="863"/>
                  </a:lnTo>
                  <a:close/>
                  <a:moveTo>
                    <a:pt x="2291" y="705"/>
                  </a:moveTo>
                  <a:lnTo>
                    <a:pt x="2303" y="733"/>
                  </a:lnTo>
                  <a:lnTo>
                    <a:pt x="2315" y="761"/>
                  </a:lnTo>
                  <a:lnTo>
                    <a:pt x="2326" y="790"/>
                  </a:lnTo>
                  <a:lnTo>
                    <a:pt x="2336" y="819"/>
                  </a:lnTo>
                  <a:lnTo>
                    <a:pt x="2346" y="848"/>
                  </a:lnTo>
                  <a:lnTo>
                    <a:pt x="2354" y="876"/>
                  </a:lnTo>
                  <a:lnTo>
                    <a:pt x="2362" y="906"/>
                  </a:lnTo>
                  <a:lnTo>
                    <a:pt x="2369" y="935"/>
                  </a:lnTo>
                  <a:lnTo>
                    <a:pt x="2375" y="964"/>
                  </a:lnTo>
                  <a:lnTo>
                    <a:pt x="2381" y="993"/>
                  </a:lnTo>
                  <a:lnTo>
                    <a:pt x="2385" y="1023"/>
                  </a:lnTo>
                  <a:lnTo>
                    <a:pt x="2389" y="1052"/>
                  </a:lnTo>
                  <a:lnTo>
                    <a:pt x="2393" y="1081"/>
                  </a:lnTo>
                  <a:lnTo>
                    <a:pt x="2395" y="1110"/>
                  </a:lnTo>
                  <a:lnTo>
                    <a:pt x="2397" y="1140"/>
                  </a:lnTo>
                  <a:lnTo>
                    <a:pt x="2398" y="1168"/>
                  </a:lnTo>
                  <a:lnTo>
                    <a:pt x="2399" y="1197"/>
                  </a:lnTo>
                  <a:lnTo>
                    <a:pt x="2398" y="1226"/>
                  </a:lnTo>
                  <a:lnTo>
                    <a:pt x="2397" y="1256"/>
                  </a:lnTo>
                  <a:lnTo>
                    <a:pt x="2396" y="1285"/>
                  </a:lnTo>
                  <a:lnTo>
                    <a:pt x="2393" y="1313"/>
                  </a:lnTo>
                  <a:lnTo>
                    <a:pt x="2390" y="1342"/>
                  </a:lnTo>
                  <a:lnTo>
                    <a:pt x="2386" y="1371"/>
                  </a:lnTo>
                  <a:lnTo>
                    <a:pt x="2382" y="1400"/>
                  </a:lnTo>
                  <a:lnTo>
                    <a:pt x="2377" y="1428"/>
                  </a:lnTo>
                  <a:lnTo>
                    <a:pt x="2371" y="1456"/>
                  </a:lnTo>
                  <a:lnTo>
                    <a:pt x="2365" y="1485"/>
                  </a:lnTo>
                  <a:lnTo>
                    <a:pt x="2357" y="1512"/>
                  </a:lnTo>
                  <a:lnTo>
                    <a:pt x="2350" y="1540"/>
                  </a:lnTo>
                  <a:lnTo>
                    <a:pt x="2341" y="1567"/>
                  </a:lnTo>
                  <a:lnTo>
                    <a:pt x="2331" y="1595"/>
                  </a:lnTo>
                  <a:lnTo>
                    <a:pt x="2321" y="1622"/>
                  </a:lnTo>
                  <a:lnTo>
                    <a:pt x="1962" y="1488"/>
                  </a:lnTo>
                  <a:lnTo>
                    <a:pt x="1975" y="1450"/>
                  </a:lnTo>
                  <a:lnTo>
                    <a:pt x="1986" y="1413"/>
                  </a:lnTo>
                  <a:lnTo>
                    <a:pt x="1995" y="1375"/>
                  </a:lnTo>
                  <a:lnTo>
                    <a:pt x="2003" y="1336"/>
                  </a:lnTo>
                  <a:lnTo>
                    <a:pt x="2008" y="1298"/>
                  </a:lnTo>
                  <a:lnTo>
                    <a:pt x="2012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40"/>
                  </a:lnTo>
                  <a:lnTo>
                    <a:pt x="2008" y="1099"/>
                  </a:lnTo>
                  <a:lnTo>
                    <a:pt x="2005" y="1080"/>
                  </a:lnTo>
                  <a:lnTo>
                    <a:pt x="2002" y="1060"/>
                  </a:lnTo>
                  <a:lnTo>
                    <a:pt x="1998" y="1040"/>
                  </a:lnTo>
                  <a:lnTo>
                    <a:pt x="1994" y="1021"/>
                  </a:lnTo>
                  <a:lnTo>
                    <a:pt x="1989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1" y="941"/>
                  </a:lnTo>
                  <a:lnTo>
                    <a:pt x="1964" y="922"/>
                  </a:lnTo>
                  <a:lnTo>
                    <a:pt x="1956" y="901"/>
                  </a:lnTo>
                  <a:lnTo>
                    <a:pt x="1949" y="882"/>
                  </a:lnTo>
                  <a:lnTo>
                    <a:pt x="1940" y="863"/>
                  </a:lnTo>
                  <a:lnTo>
                    <a:pt x="2291" y="705"/>
                  </a:lnTo>
                  <a:close/>
                  <a:moveTo>
                    <a:pt x="2321" y="1622"/>
                  </a:moveTo>
                  <a:lnTo>
                    <a:pt x="2311" y="1649"/>
                  </a:lnTo>
                  <a:lnTo>
                    <a:pt x="2300" y="1675"/>
                  </a:lnTo>
                  <a:lnTo>
                    <a:pt x="2289" y="1702"/>
                  </a:lnTo>
                  <a:lnTo>
                    <a:pt x="2276" y="1728"/>
                  </a:lnTo>
                  <a:lnTo>
                    <a:pt x="2263" y="1753"/>
                  </a:lnTo>
                  <a:lnTo>
                    <a:pt x="2250" y="1779"/>
                  </a:lnTo>
                  <a:lnTo>
                    <a:pt x="2236" y="1805"/>
                  </a:lnTo>
                  <a:lnTo>
                    <a:pt x="2221" y="1829"/>
                  </a:lnTo>
                  <a:lnTo>
                    <a:pt x="2205" y="1854"/>
                  </a:lnTo>
                  <a:lnTo>
                    <a:pt x="2189" y="1877"/>
                  </a:lnTo>
                  <a:lnTo>
                    <a:pt x="2173" y="1902"/>
                  </a:lnTo>
                  <a:lnTo>
                    <a:pt x="2156" y="1925"/>
                  </a:lnTo>
                  <a:lnTo>
                    <a:pt x="2138" y="1948"/>
                  </a:lnTo>
                  <a:lnTo>
                    <a:pt x="2120" y="1970"/>
                  </a:lnTo>
                  <a:lnTo>
                    <a:pt x="2101" y="1992"/>
                  </a:lnTo>
                  <a:lnTo>
                    <a:pt x="2081" y="2015"/>
                  </a:lnTo>
                  <a:lnTo>
                    <a:pt x="2061" y="2036"/>
                  </a:lnTo>
                  <a:lnTo>
                    <a:pt x="2040" y="2057"/>
                  </a:lnTo>
                  <a:lnTo>
                    <a:pt x="2019" y="2077"/>
                  </a:lnTo>
                  <a:lnTo>
                    <a:pt x="1998" y="2097"/>
                  </a:lnTo>
                  <a:lnTo>
                    <a:pt x="1975" y="2116"/>
                  </a:lnTo>
                  <a:lnTo>
                    <a:pt x="1952" y="2136"/>
                  </a:lnTo>
                  <a:lnTo>
                    <a:pt x="1929" y="2154"/>
                  </a:lnTo>
                  <a:lnTo>
                    <a:pt x="1905" y="2172"/>
                  </a:lnTo>
                  <a:lnTo>
                    <a:pt x="1881" y="2189"/>
                  </a:lnTo>
                  <a:lnTo>
                    <a:pt x="1856" y="2205"/>
                  </a:lnTo>
                  <a:lnTo>
                    <a:pt x="1830" y="2221"/>
                  </a:lnTo>
                  <a:lnTo>
                    <a:pt x="1804" y="2238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3" y="2281"/>
                  </a:lnTo>
                  <a:lnTo>
                    <a:pt x="1695" y="2294"/>
                  </a:lnTo>
                  <a:lnTo>
                    <a:pt x="1537" y="1943"/>
                  </a:lnTo>
                  <a:lnTo>
                    <a:pt x="1556" y="1934"/>
                  </a:lnTo>
                  <a:lnTo>
                    <a:pt x="1574" y="1925"/>
                  </a:lnTo>
                  <a:lnTo>
                    <a:pt x="1592" y="1915"/>
                  </a:lnTo>
                  <a:lnTo>
                    <a:pt x="1611" y="1905"/>
                  </a:lnTo>
                  <a:lnTo>
                    <a:pt x="1629" y="1893"/>
                  </a:lnTo>
                  <a:lnTo>
                    <a:pt x="1646" y="1883"/>
                  </a:lnTo>
                  <a:lnTo>
                    <a:pt x="1663" y="1871"/>
                  </a:lnTo>
                  <a:lnTo>
                    <a:pt x="1679" y="1860"/>
                  </a:lnTo>
                  <a:lnTo>
                    <a:pt x="1695" y="1848"/>
                  </a:lnTo>
                  <a:lnTo>
                    <a:pt x="1711" y="1835"/>
                  </a:lnTo>
                  <a:lnTo>
                    <a:pt x="1726" y="1823"/>
                  </a:lnTo>
                  <a:lnTo>
                    <a:pt x="1742" y="1810"/>
                  </a:lnTo>
                  <a:lnTo>
                    <a:pt x="1771" y="1782"/>
                  </a:lnTo>
                  <a:lnTo>
                    <a:pt x="1799" y="1753"/>
                  </a:lnTo>
                  <a:lnTo>
                    <a:pt x="1825" y="1724"/>
                  </a:lnTo>
                  <a:lnTo>
                    <a:pt x="1849" y="1693"/>
                  </a:lnTo>
                  <a:lnTo>
                    <a:pt x="1873" y="1661"/>
                  </a:lnTo>
                  <a:lnTo>
                    <a:pt x="1894" y="1628"/>
                  </a:lnTo>
                  <a:lnTo>
                    <a:pt x="1913" y="1594"/>
                  </a:lnTo>
                  <a:lnTo>
                    <a:pt x="1931" y="1559"/>
                  </a:lnTo>
                  <a:lnTo>
                    <a:pt x="1947" y="1524"/>
                  </a:lnTo>
                  <a:lnTo>
                    <a:pt x="1962" y="1488"/>
                  </a:lnTo>
                  <a:lnTo>
                    <a:pt x="2321" y="1622"/>
                  </a:lnTo>
                  <a:close/>
                  <a:moveTo>
                    <a:pt x="1695" y="2294"/>
                  </a:moveTo>
                  <a:lnTo>
                    <a:pt x="1657" y="2311"/>
                  </a:lnTo>
                  <a:lnTo>
                    <a:pt x="1616" y="2311"/>
                  </a:lnTo>
                  <a:lnTo>
                    <a:pt x="1616" y="2118"/>
                  </a:lnTo>
                  <a:lnTo>
                    <a:pt x="1695" y="2294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616" y="2311"/>
                  </a:moveTo>
                  <a:lnTo>
                    <a:pt x="1616" y="2311"/>
                  </a:lnTo>
                  <a:lnTo>
                    <a:pt x="1616" y="1926"/>
                  </a:lnTo>
                  <a:lnTo>
                    <a:pt x="1616" y="1926"/>
                  </a:lnTo>
                  <a:lnTo>
                    <a:pt x="1616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6" y="1926"/>
                  </a:lnTo>
                  <a:lnTo>
                    <a:pt x="1616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8" y="2318"/>
                  </a:lnTo>
                  <a:lnTo>
                    <a:pt x="1609" y="2328"/>
                  </a:lnTo>
                  <a:lnTo>
                    <a:pt x="1581" y="2338"/>
                  </a:lnTo>
                  <a:lnTo>
                    <a:pt x="1552" y="2349"/>
                  </a:lnTo>
                  <a:lnTo>
                    <a:pt x="1524" y="2357"/>
                  </a:lnTo>
                  <a:lnTo>
                    <a:pt x="1495" y="2365"/>
                  </a:lnTo>
                  <a:lnTo>
                    <a:pt x="1465" y="2372"/>
                  </a:lnTo>
                  <a:lnTo>
                    <a:pt x="1436" y="2378"/>
                  </a:lnTo>
                  <a:lnTo>
                    <a:pt x="1407" y="2383"/>
                  </a:lnTo>
                  <a:lnTo>
                    <a:pt x="1378" y="2388"/>
                  </a:lnTo>
                  <a:lnTo>
                    <a:pt x="1348" y="2392"/>
                  </a:lnTo>
                  <a:lnTo>
                    <a:pt x="1319" y="2395"/>
                  </a:lnTo>
                  <a:lnTo>
                    <a:pt x="1290" y="2398"/>
                  </a:lnTo>
                  <a:lnTo>
                    <a:pt x="1261" y="2400"/>
                  </a:lnTo>
                  <a:lnTo>
                    <a:pt x="1231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5" y="2400"/>
                  </a:lnTo>
                  <a:lnTo>
                    <a:pt x="1115" y="2398"/>
                  </a:lnTo>
                  <a:lnTo>
                    <a:pt x="1087" y="2396"/>
                  </a:lnTo>
                  <a:lnTo>
                    <a:pt x="1058" y="2393"/>
                  </a:lnTo>
                  <a:lnTo>
                    <a:pt x="1030" y="2389"/>
                  </a:lnTo>
                  <a:lnTo>
                    <a:pt x="1000" y="2385"/>
                  </a:lnTo>
                  <a:lnTo>
                    <a:pt x="972" y="2380"/>
                  </a:lnTo>
                  <a:lnTo>
                    <a:pt x="944" y="2374"/>
                  </a:lnTo>
                  <a:lnTo>
                    <a:pt x="916" y="2367"/>
                  </a:lnTo>
                  <a:lnTo>
                    <a:pt x="889" y="2360"/>
                  </a:lnTo>
                  <a:lnTo>
                    <a:pt x="860" y="2352"/>
                  </a:lnTo>
                  <a:lnTo>
                    <a:pt x="833" y="2344"/>
                  </a:lnTo>
                  <a:lnTo>
                    <a:pt x="806" y="2334"/>
                  </a:lnTo>
                  <a:lnTo>
                    <a:pt x="779" y="2324"/>
                  </a:lnTo>
                  <a:lnTo>
                    <a:pt x="913" y="1964"/>
                  </a:lnTo>
                  <a:lnTo>
                    <a:pt x="950" y="1977"/>
                  </a:lnTo>
                  <a:lnTo>
                    <a:pt x="987" y="1988"/>
                  </a:lnTo>
                  <a:lnTo>
                    <a:pt x="1026" y="1997"/>
                  </a:lnTo>
                  <a:lnTo>
                    <a:pt x="1064" y="2005"/>
                  </a:lnTo>
                  <a:lnTo>
                    <a:pt x="1102" y="2010"/>
                  </a:lnTo>
                  <a:lnTo>
                    <a:pt x="1142" y="2015"/>
                  </a:lnTo>
                  <a:lnTo>
                    <a:pt x="1181" y="2017"/>
                  </a:lnTo>
                  <a:lnTo>
                    <a:pt x="1221" y="2017"/>
                  </a:lnTo>
                  <a:lnTo>
                    <a:pt x="1261" y="2015"/>
                  </a:lnTo>
                  <a:lnTo>
                    <a:pt x="1301" y="2009"/>
                  </a:lnTo>
                  <a:lnTo>
                    <a:pt x="1320" y="2007"/>
                  </a:lnTo>
                  <a:lnTo>
                    <a:pt x="1340" y="2003"/>
                  </a:lnTo>
                  <a:lnTo>
                    <a:pt x="1360" y="2000"/>
                  </a:lnTo>
                  <a:lnTo>
                    <a:pt x="1380" y="1996"/>
                  </a:lnTo>
                  <a:lnTo>
                    <a:pt x="1400" y="1991"/>
                  </a:lnTo>
                  <a:lnTo>
                    <a:pt x="1420" y="1985"/>
                  </a:lnTo>
                  <a:lnTo>
                    <a:pt x="1439" y="1980"/>
                  </a:lnTo>
                  <a:lnTo>
                    <a:pt x="1459" y="1973"/>
                  </a:lnTo>
                  <a:lnTo>
                    <a:pt x="1478" y="1967"/>
                  </a:lnTo>
                  <a:lnTo>
                    <a:pt x="1498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79" y="2324"/>
                  </a:moveTo>
                  <a:lnTo>
                    <a:pt x="751" y="2314"/>
                  </a:lnTo>
                  <a:lnTo>
                    <a:pt x="725" y="2303"/>
                  </a:lnTo>
                  <a:lnTo>
                    <a:pt x="699" y="2291"/>
                  </a:lnTo>
                  <a:lnTo>
                    <a:pt x="673" y="2279"/>
                  </a:lnTo>
                  <a:lnTo>
                    <a:pt x="648" y="2266"/>
                  </a:lnTo>
                  <a:lnTo>
                    <a:pt x="621" y="2253"/>
                  </a:lnTo>
                  <a:lnTo>
                    <a:pt x="596" y="2239"/>
                  </a:lnTo>
                  <a:lnTo>
                    <a:pt x="572" y="2223"/>
                  </a:lnTo>
                  <a:lnTo>
                    <a:pt x="547" y="2208"/>
                  </a:lnTo>
                  <a:lnTo>
                    <a:pt x="523" y="2192"/>
                  </a:lnTo>
                  <a:lnTo>
                    <a:pt x="499" y="2175"/>
                  </a:lnTo>
                  <a:lnTo>
                    <a:pt x="476" y="2158"/>
                  </a:lnTo>
                  <a:lnTo>
                    <a:pt x="453" y="2141"/>
                  </a:lnTo>
                  <a:lnTo>
                    <a:pt x="431" y="2122"/>
                  </a:lnTo>
                  <a:lnTo>
                    <a:pt x="409" y="2103"/>
                  </a:lnTo>
                  <a:lnTo>
                    <a:pt x="386" y="2083"/>
                  </a:lnTo>
                  <a:lnTo>
                    <a:pt x="365" y="2063"/>
                  </a:lnTo>
                  <a:lnTo>
                    <a:pt x="344" y="2043"/>
                  </a:lnTo>
                  <a:lnTo>
                    <a:pt x="324" y="2022"/>
                  </a:lnTo>
                  <a:lnTo>
                    <a:pt x="304" y="1999"/>
                  </a:lnTo>
                  <a:lnTo>
                    <a:pt x="285" y="1977"/>
                  </a:lnTo>
                  <a:lnTo>
                    <a:pt x="265" y="1955"/>
                  </a:lnTo>
                  <a:lnTo>
                    <a:pt x="247" y="1931"/>
                  </a:lnTo>
                  <a:lnTo>
                    <a:pt x="229" y="1908"/>
                  </a:lnTo>
                  <a:lnTo>
                    <a:pt x="212" y="1882"/>
                  </a:lnTo>
                  <a:lnTo>
                    <a:pt x="196" y="1858"/>
                  </a:lnTo>
                  <a:lnTo>
                    <a:pt x="179" y="1832"/>
                  </a:lnTo>
                  <a:lnTo>
                    <a:pt x="164" y="1807"/>
                  </a:lnTo>
                  <a:lnTo>
                    <a:pt x="148" y="1779"/>
                  </a:lnTo>
                  <a:lnTo>
                    <a:pt x="134" y="1753"/>
                  </a:lnTo>
                  <a:lnTo>
                    <a:pt x="120" y="1725"/>
                  </a:lnTo>
                  <a:lnTo>
                    <a:pt x="107" y="1698"/>
                  </a:lnTo>
                  <a:lnTo>
                    <a:pt x="458" y="1539"/>
                  </a:lnTo>
                  <a:lnTo>
                    <a:pt x="467" y="1558"/>
                  </a:lnTo>
                  <a:lnTo>
                    <a:pt x="476" y="1577"/>
                  </a:lnTo>
                  <a:lnTo>
                    <a:pt x="486" y="1595"/>
                  </a:lnTo>
                  <a:lnTo>
                    <a:pt x="496" y="1613"/>
                  </a:lnTo>
                  <a:lnTo>
                    <a:pt x="507" y="1631"/>
                  </a:lnTo>
                  <a:lnTo>
                    <a:pt x="517" y="1648"/>
                  </a:lnTo>
                  <a:lnTo>
                    <a:pt x="530" y="1665"/>
                  </a:lnTo>
                  <a:lnTo>
                    <a:pt x="541" y="1682"/>
                  </a:lnTo>
                  <a:lnTo>
                    <a:pt x="553" y="1698"/>
                  </a:lnTo>
                  <a:lnTo>
                    <a:pt x="566" y="1714"/>
                  </a:lnTo>
                  <a:lnTo>
                    <a:pt x="578" y="1729"/>
                  </a:lnTo>
                  <a:lnTo>
                    <a:pt x="591" y="1744"/>
                  </a:lnTo>
                  <a:lnTo>
                    <a:pt x="618" y="1773"/>
                  </a:lnTo>
                  <a:lnTo>
                    <a:pt x="648" y="1801"/>
                  </a:lnTo>
                  <a:lnTo>
                    <a:pt x="677" y="1827"/>
                  </a:lnTo>
                  <a:lnTo>
                    <a:pt x="708" y="1852"/>
                  </a:lnTo>
                  <a:lnTo>
                    <a:pt x="739" y="1874"/>
                  </a:lnTo>
                  <a:lnTo>
                    <a:pt x="773" y="1895"/>
                  </a:lnTo>
                  <a:lnTo>
                    <a:pt x="807" y="1916"/>
                  </a:lnTo>
                  <a:lnTo>
                    <a:pt x="841" y="1934"/>
                  </a:lnTo>
                  <a:lnTo>
                    <a:pt x="876" y="1950"/>
                  </a:lnTo>
                  <a:lnTo>
                    <a:pt x="913" y="1964"/>
                  </a:lnTo>
                  <a:lnTo>
                    <a:pt x="779" y="2324"/>
                  </a:lnTo>
                  <a:close/>
                  <a:moveTo>
                    <a:pt x="107" y="1698"/>
                  </a:moveTo>
                  <a:lnTo>
                    <a:pt x="90" y="1659"/>
                  </a:lnTo>
                  <a:lnTo>
                    <a:pt x="90" y="1618"/>
                  </a:lnTo>
                  <a:lnTo>
                    <a:pt x="283" y="1618"/>
                  </a:lnTo>
                  <a:lnTo>
                    <a:pt x="107" y="1698"/>
                  </a:lnTo>
                  <a:close/>
                  <a:moveTo>
                    <a:pt x="90" y="1618"/>
                  </a:moveTo>
                  <a:lnTo>
                    <a:pt x="90" y="1618"/>
                  </a:lnTo>
                  <a:lnTo>
                    <a:pt x="475" y="1618"/>
                  </a:lnTo>
                  <a:lnTo>
                    <a:pt x="475" y="1618"/>
                  </a:lnTo>
                  <a:lnTo>
                    <a:pt x="90" y="1618"/>
                  </a:lnTo>
                  <a:close/>
                  <a:moveTo>
                    <a:pt x="454" y="1532"/>
                  </a:moveTo>
                  <a:lnTo>
                    <a:pt x="475" y="1575"/>
                  </a:lnTo>
                  <a:lnTo>
                    <a:pt x="475" y="1618"/>
                  </a:lnTo>
                  <a:lnTo>
                    <a:pt x="283" y="1618"/>
                  </a:lnTo>
                  <a:lnTo>
                    <a:pt x="454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4" y="1532"/>
                  </a:lnTo>
                  <a:lnTo>
                    <a:pt x="454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7" y="1697"/>
                  </a:lnTo>
                  <a:lnTo>
                    <a:pt x="283" y="1618"/>
                  </a:lnTo>
                  <a:lnTo>
                    <a:pt x="111" y="1704"/>
                  </a:lnTo>
                  <a:close/>
                  <a:moveTo>
                    <a:pt x="107" y="1697"/>
                  </a:moveTo>
                  <a:lnTo>
                    <a:pt x="95" y="1668"/>
                  </a:lnTo>
                  <a:lnTo>
                    <a:pt x="83" y="1640"/>
                  </a:lnTo>
                  <a:lnTo>
                    <a:pt x="72" y="1612"/>
                  </a:lnTo>
                  <a:lnTo>
                    <a:pt x="62" y="1583"/>
                  </a:lnTo>
                  <a:lnTo>
                    <a:pt x="53" y="1554"/>
                  </a:lnTo>
                  <a:lnTo>
                    <a:pt x="45" y="1525"/>
                  </a:lnTo>
                  <a:lnTo>
                    <a:pt x="37" y="1497"/>
                  </a:lnTo>
                  <a:lnTo>
                    <a:pt x="29" y="1468"/>
                  </a:lnTo>
                  <a:lnTo>
                    <a:pt x="23" y="1438"/>
                  </a:lnTo>
                  <a:lnTo>
                    <a:pt x="17" y="1409"/>
                  </a:lnTo>
                  <a:lnTo>
                    <a:pt x="13" y="1380"/>
                  </a:lnTo>
                  <a:lnTo>
                    <a:pt x="9" y="1351"/>
                  </a:lnTo>
                  <a:lnTo>
                    <a:pt x="5" y="1321"/>
                  </a:lnTo>
                  <a:lnTo>
                    <a:pt x="3" y="1292"/>
                  </a:lnTo>
                  <a:lnTo>
                    <a:pt x="1" y="1263"/>
                  </a:lnTo>
                  <a:lnTo>
                    <a:pt x="0" y="1233"/>
                  </a:lnTo>
                  <a:lnTo>
                    <a:pt x="0" y="1204"/>
                  </a:lnTo>
                  <a:lnTo>
                    <a:pt x="0" y="1175"/>
                  </a:lnTo>
                  <a:lnTo>
                    <a:pt x="1" y="1147"/>
                  </a:lnTo>
                  <a:lnTo>
                    <a:pt x="3" y="1117"/>
                  </a:lnTo>
                  <a:lnTo>
                    <a:pt x="5" y="1088"/>
                  </a:lnTo>
                  <a:lnTo>
                    <a:pt x="8" y="1060"/>
                  </a:lnTo>
                  <a:lnTo>
                    <a:pt x="12" y="1031"/>
                  </a:lnTo>
                  <a:lnTo>
                    <a:pt x="16" y="1002"/>
                  </a:lnTo>
                  <a:lnTo>
                    <a:pt x="21" y="974"/>
                  </a:lnTo>
                  <a:lnTo>
                    <a:pt x="27" y="946"/>
                  </a:lnTo>
                  <a:lnTo>
                    <a:pt x="35" y="918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8" y="835"/>
                  </a:lnTo>
                  <a:lnTo>
                    <a:pt x="67" y="808"/>
                  </a:lnTo>
                  <a:lnTo>
                    <a:pt x="77" y="780"/>
                  </a:lnTo>
                  <a:lnTo>
                    <a:pt x="437" y="915"/>
                  </a:lnTo>
                  <a:lnTo>
                    <a:pt x="424" y="951"/>
                  </a:lnTo>
                  <a:lnTo>
                    <a:pt x="413" y="989"/>
                  </a:lnTo>
                  <a:lnTo>
                    <a:pt x="404" y="1027"/>
                  </a:lnTo>
                  <a:lnTo>
                    <a:pt x="395" y="1065"/>
                  </a:lnTo>
                  <a:lnTo>
                    <a:pt x="390" y="1104"/>
                  </a:lnTo>
                  <a:lnTo>
                    <a:pt x="386" y="1144"/>
                  </a:lnTo>
                  <a:lnTo>
                    <a:pt x="384" y="1183"/>
                  </a:lnTo>
                  <a:lnTo>
                    <a:pt x="384" y="1222"/>
                  </a:lnTo>
                  <a:lnTo>
                    <a:pt x="386" y="1263"/>
                  </a:lnTo>
                  <a:lnTo>
                    <a:pt x="390" y="1302"/>
                  </a:lnTo>
                  <a:lnTo>
                    <a:pt x="393" y="1322"/>
                  </a:lnTo>
                  <a:lnTo>
                    <a:pt x="396" y="1342"/>
                  </a:lnTo>
                  <a:lnTo>
                    <a:pt x="401" y="1363"/>
                  </a:lnTo>
                  <a:lnTo>
                    <a:pt x="405" y="1382"/>
                  </a:lnTo>
                  <a:lnTo>
                    <a:pt x="410" y="1402"/>
                  </a:lnTo>
                  <a:lnTo>
                    <a:pt x="415" y="1421"/>
                  </a:lnTo>
                  <a:lnTo>
                    <a:pt x="421" y="1441"/>
                  </a:lnTo>
                  <a:lnTo>
                    <a:pt x="428" y="1461"/>
                  </a:lnTo>
                  <a:lnTo>
                    <a:pt x="434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8" y="1539"/>
                  </a:lnTo>
                  <a:lnTo>
                    <a:pt x="107" y="1697"/>
                  </a:lnTo>
                  <a:close/>
                  <a:moveTo>
                    <a:pt x="77" y="780"/>
                  </a:moveTo>
                  <a:lnTo>
                    <a:pt x="87" y="753"/>
                  </a:lnTo>
                  <a:lnTo>
                    <a:pt x="98" y="727"/>
                  </a:lnTo>
                  <a:lnTo>
                    <a:pt x="110" y="701"/>
                  </a:lnTo>
                  <a:lnTo>
                    <a:pt x="122" y="674"/>
                  </a:lnTo>
                  <a:lnTo>
                    <a:pt x="135" y="648"/>
                  </a:lnTo>
                  <a:lnTo>
                    <a:pt x="148" y="623"/>
                  </a:lnTo>
                  <a:lnTo>
                    <a:pt x="163" y="598"/>
                  </a:lnTo>
                  <a:lnTo>
                    <a:pt x="178" y="572"/>
                  </a:lnTo>
                  <a:lnTo>
                    <a:pt x="193" y="548"/>
                  </a:lnTo>
                  <a:lnTo>
                    <a:pt x="209" y="524"/>
                  </a:lnTo>
                  <a:lnTo>
                    <a:pt x="226" y="501"/>
                  </a:lnTo>
                  <a:lnTo>
                    <a:pt x="243" y="478"/>
                  </a:lnTo>
                  <a:lnTo>
                    <a:pt x="260" y="454"/>
                  </a:lnTo>
                  <a:lnTo>
                    <a:pt x="279" y="431"/>
                  </a:lnTo>
                  <a:lnTo>
                    <a:pt x="298" y="409"/>
                  </a:lnTo>
                  <a:lnTo>
                    <a:pt x="318" y="388"/>
                  </a:lnTo>
                  <a:lnTo>
                    <a:pt x="337" y="367"/>
                  </a:lnTo>
                  <a:lnTo>
                    <a:pt x="358" y="345"/>
                  </a:lnTo>
                  <a:lnTo>
                    <a:pt x="379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6" y="267"/>
                  </a:lnTo>
                  <a:lnTo>
                    <a:pt x="470" y="249"/>
                  </a:lnTo>
                  <a:lnTo>
                    <a:pt x="493" y="230"/>
                  </a:lnTo>
                  <a:lnTo>
                    <a:pt x="517" y="213"/>
                  </a:lnTo>
                  <a:lnTo>
                    <a:pt x="543" y="196"/>
                  </a:lnTo>
                  <a:lnTo>
                    <a:pt x="568" y="180"/>
                  </a:lnTo>
                  <a:lnTo>
                    <a:pt x="594" y="165"/>
                  </a:lnTo>
                  <a:lnTo>
                    <a:pt x="621" y="150"/>
                  </a:lnTo>
                  <a:lnTo>
                    <a:pt x="648" y="136"/>
                  </a:lnTo>
                  <a:lnTo>
                    <a:pt x="676" y="121"/>
                  </a:lnTo>
                  <a:lnTo>
                    <a:pt x="703" y="108"/>
                  </a:lnTo>
                  <a:lnTo>
                    <a:pt x="861" y="459"/>
                  </a:lnTo>
                  <a:lnTo>
                    <a:pt x="842" y="469"/>
                  </a:lnTo>
                  <a:lnTo>
                    <a:pt x="824" y="478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0" y="508"/>
                  </a:lnTo>
                  <a:lnTo>
                    <a:pt x="752" y="519"/>
                  </a:lnTo>
                  <a:lnTo>
                    <a:pt x="735" y="530"/>
                  </a:lnTo>
                  <a:lnTo>
                    <a:pt x="719" y="542"/>
                  </a:lnTo>
                  <a:lnTo>
                    <a:pt x="703" y="554"/>
                  </a:lnTo>
                  <a:lnTo>
                    <a:pt x="687" y="566"/>
                  </a:lnTo>
                  <a:lnTo>
                    <a:pt x="672" y="580"/>
                  </a:lnTo>
                  <a:lnTo>
                    <a:pt x="657" y="593"/>
                  </a:lnTo>
                  <a:lnTo>
                    <a:pt x="627" y="620"/>
                  </a:lnTo>
                  <a:lnTo>
                    <a:pt x="599" y="649"/>
                  </a:lnTo>
                  <a:lnTo>
                    <a:pt x="574" y="678"/>
                  </a:lnTo>
                  <a:lnTo>
                    <a:pt x="549" y="710"/>
                  </a:lnTo>
                  <a:lnTo>
                    <a:pt x="527" y="741"/>
                  </a:lnTo>
                  <a:lnTo>
                    <a:pt x="504" y="774"/>
                  </a:lnTo>
                  <a:lnTo>
                    <a:pt x="485" y="808"/>
                  </a:lnTo>
                  <a:lnTo>
                    <a:pt x="467" y="843"/>
                  </a:lnTo>
                  <a:lnTo>
                    <a:pt x="451" y="878"/>
                  </a:lnTo>
                  <a:lnTo>
                    <a:pt x="437" y="915"/>
                  </a:lnTo>
                  <a:lnTo>
                    <a:pt x="77" y="780"/>
                  </a:lnTo>
                  <a:close/>
                  <a:moveTo>
                    <a:pt x="868" y="455"/>
                  </a:moveTo>
                  <a:lnTo>
                    <a:pt x="861" y="459"/>
                  </a:lnTo>
                  <a:lnTo>
                    <a:pt x="783" y="284"/>
                  </a:lnTo>
                  <a:lnTo>
                    <a:pt x="868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68" y="455"/>
                  </a:lnTo>
                  <a:lnTo>
                    <a:pt x="868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5449241" y="812607"/>
              <a:ext cx="159660" cy="159660"/>
            </a:xfrm>
            <a:custGeom>
              <a:avLst/>
              <a:gdLst>
                <a:gd name="T0" fmla="*/ 697 w 2399"/>
                <a:gd name="T1" fmla="*/ 111 h 2401"/>
                <a:gd name="T2" fmla="*/ 934 w 2399"/>
                <a:gd name="T3" fmla="*/ 30 h 2401"/>
                <a:gd name="T4" fmla="*/ 1196 w 2399"/>
                <a:gd name="T5" fmla="*/ 0 h 2401"/>
                <a:gd name="T6" fmla="*/ 1455 w 2399"/>
                <a:gd name="T7" fmla="*/ 28 h 2401"/>
                <a:gd name="T8" fmla="*/ 1412 w 2399"/>
                <a:gd name="T9" fmla="*/ 414 h 2401"/>
                <a:gd name="T10" fmla="*/ 1078 w 2399"/>
                <a:gd name="T11" fmla="*/ 395 h 2401"/>
                <a:gd name="T12" fmla="*/ 901 w 2399"/>
                <a:gd name="T13" fmla="*/ 442 h 2401"/>
                <a:gd name="T14" fmla="*/ 1752 w 2399"/>
                <a:gd name="T15" fmla="*/ 135 h 2401"/>
                <a:gd name="T16" fmla="*/ 1969 w 2399"/>
                <a:gd name="T17" fmla="*/ 280 h 2401"/>
                <a:gd name="T18" fmla="*/ 2152 w 2399"/>
                <a:gd name="T19" fmla="*/ 470 h 2401"/>
                <a:gd name="T20" fmla="*/ 2292 w 2399"/>
                <a:gd name="T21" fmla="*/ 705 h 2401"/>
                <a:gd name="T22" fmla="*/ 1858 w 2399"/>
                <a:gd name="T23" fmla="*/ 721 h 2401"/>
                <a:gd name="T24" fmla="*/ 1659 w 2399"/>
                <a:gd name="T25" fmla="*/ 527 h 2401"/>
                <a:gd name="T26" fmla="*/ 2117 w 2399"/>
                <a:gd name="T27" fmla="*/ 783 h 2401"/>
                <a:gd name="T28" fmla="*/ 2310 w 2399"/>
                <a:gd name="T29" fmla="*/ 784 h 2401"/>
                <a:gd name="T30" fmla="*/ 1924 w 2399"/>
                <a:gd name="T31" fmla="*/ 825 h 2401"/>
                <a:gd name="T32" fmla="*/ 2347 w 2399"/>
                <a:gd name="T33" fmla="*/ 848 h 2401"/>
                <a:gd name="T34" fmla="*/ 2396 w 2399"/>
                <a:gd name="T35" fmla="*/ 1109 h 2401"/>
                <a:gd name="T36" fmla="*/ 2387 w 2399"/>
                <a:gd name="T37" fmla="*/ 1371 h 2401"/>
                <a:gd name="T38" fmla="*/ 2323 w 2399"/>
                <a:gd name="T39" fmla="*/ 1622 h 2401"/>
                <a:gd name="T40" fmla="*/ 2014 w 2399"/>
                <a:gd name="T41" fmla="*/ 1179 h 2401"/>
                <a:gd name="T42" fmla="*/ 1978 w 2399"/>
                <a:gd name="T43" fmla="*/ 961 h 2401"/>
                <a:gd name="T44" fmla="*/ 2301 w 2399"/>
                <a:gd name="T45" fmla="*/ 1675 h 2401"/>
                <a:gd name="T46" fmla="*/ 2173 w 2399"/>
                <a:gd name="T47" fmla="*/ 1901 h 2401"/>
                <a:gd name="T48" fmla="*/ 1998 w 2399"/>
                <a:gd name="T49" fmla="*/ 2097 h 2401"/>
                <a:gd name="T50" fmla="*/ 1778 w 2399"/>
                <a:gd name="T51" fmla="*/ 2253 h 2401"/>
                <a:gd name="T52" fmla="*/ 1629 w 2399"/>
                <a:gd name="T53" fmla="*/ 1893 h 2401"/>
                <a:gd name="T54" fmla="*/ 1799 w 2399"/>
                <a:gd name="T55" fmla="*/ 1753 h 2401"/>
                <a:gd name="T56" fmla="*/ 2323 w 2399"/>
                <a:gd name="T57" fmla="*/ 1622 h 2401"/>
                <a:gd name="T58" fmla="*/ 1617 w 2399"/>
                <a:gd name="T59" fmla="*/ 1926 h 2401"/>
                <a:gd name="T60" fmla="*/ 1617 w 2399"/>
                <a:gd name="T61" fmla="*/ 1926 h 2401"/>
                <a:gd name="T62" fmla="*/ 1524 w 2399"/>
                <a:gd name="T63" fmla="*/ 2356 h 2401"/>
                <a:gd name="T64" fmla="*/ 1262 w 2399"/>
                <a:gd name="T65" fmla="*/ 2400 h 2401"/>
                <a:gd name="T66" fmla="*/ 1002 w 2399"/>
                <a:gd name="T67" fmla="*/ 2385 h 2401"/>
                <a:gd name="T68" fmla="*/ 914 w 2399"/>
                <a:gd name="T69" fmla="*/ 1964 h 2401"/>
                <a:gd name="T70" fmla="*/ 1262 w 2399"/>
                <a:gd name="T71" fmla="*/ 2013 h 2401"/>
                <a:gd name="T72" fmla="*/ 1460 w 2399"/>
                <a:gd name="T73" fmla="*/ 1973 h 2401"/>
                <a:gd name="T74" fmla="*/ 700 w 2399"/>
                <a:gd name="T75" fmla="*/ 2291 h 2401"/>
                <a:gd name="T76" fmla="*/ 476 w 2399"/>
                <a:gd name="T77" fmla="*/ 2158 h 2401"/>
                <a:gd name="T78" fmla="*/ 286 w 2399"/>
                <a:gd name="T79" fmla="*/ 1977 h 2401"/>
                <a:gd name="T80" fmla="*/ 135 w 2399"/>
                <a:gd name="T81" fmla="*/ 1752 h 2401"/>
                <a:gd name="T82" fmla="*/ 519 w 2399"/>
                <a:gd name="T83" fmla="*/ 1648 h 2401"/>
                <a:gd name="T84" fmla="*/ 678 w 2399"/>
                <a:gd name="T85" fmla="*/ 1827 h 2401"/>
                <a:gd name="T86" fmla="*/ 108 w 2399"/>
                <a:gd name="T87" fmla="*/ 1697 h 2401"/>
                <a:gd name="T88" fmla="*/ 91 w 2399"/>
                <a:gd name="T89" fmla="*/ 1618 h 2401"/>
                <a:gd name="T90" fmla="*/ 455 w 2399"/>
                <a:gd name="T91" fmla="*/ 1532 h 2401"/>
                <a:gd name="T92" fmla="*/ 73 w 2399"/>
                <a:gd name="T93" fmla="*/ 1612 h 2401"/>
                <a:gd name="T94" fmla="*/ 10 w 2399"/>
                <a:gd name="T95" fmla="*/ 1350 h 2401"/>
                <a:gd name="T96" fmla="*/ 7 w 2399"/>
                <a:gd name="T97" fmla="*/ 1088 h 2401"/>
                <a:gd name="T98" fmla="*/ 59 w 2399"/>
                <a:gd name="T99" fmla="*/ 835 h 2401"/>
                <a:gd name="T100" fmla="*/ 388 w 2399"/>
                <a:gd name="T101" fmla="*/ 1144 h 2401"/>
                <a:gd name="T102" fmla="*/ 411 w 2399"/>
                <a:gd name="T103" fmla="*/ 1402 h 2401"/>
                <a:gd name="T104" fmla="*/ 77 w 2399"/>
                <a:gd name="T105" fmla="*/ 780 h 2401"/>
                <a:gd name="T106" fmla="*/ 194 w 2399"/>
                <a:gd name="T107" fmla="*/ 548 h 2401"/>
                <a:gd name="T108" fmla="*/ 359 w 2399"/>
                <a:gd name="T109" fmla="*/ 345 h 2401"/>
                <a:gd name="T110" fmla="*/ 569 w 2399"/>
                <a:gd name="T111" fmla="*/ 180 h 2401"/>
                <a:gd name="T112" fmla="*/ 806 w 2399"/>
                <a:gd name="T113" fmla="*/ 488 h 2401"/>
                <a:gd name="T114" fmla="*/ 657 w 2399"/>
                <a:gd name="T115" fmla="*/ 593 h 2401"/>
                <a:gd name="T116" fmla="*/ 452 w 2399"/>
                <a:gd name="T117" fmla="*/ 878 h 2401"/>
                <a:gd name="T118" fmla="*/ 870 w 2399"/>
                <a:gd name="T119" fmla="*/ 455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697" y="112"/>
                  </a:moveTo>
                  <a:lnTo>
                    <a:pt x="697" y="111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  <a:moveTo>
                    <a:pt x="697" y="111"/>
                  </a:moveTo>
                  <a:lnTo>
                    <a:pt x="704" y="108"/>
                  </a:lnTo>
                  <a:lnTo>
                    <a:pt x="784" y="284"/>
                  </a:lnTo>
                  <a:lnTo>
                    <a:pt x="697" y="111"/>
                  </a:lnTo>
                  <a:close/>
                  <a:moveTo>
                    <a:pt x="704" y="108"/>
                  </a:moveTo>
                  <a:lnTo>
                    <a:pt x="733" y="95"/>
                  </a:lnTo>
                  <a:lnTo>
                    <a:pt x="761" y="84"/>
                  </a:lnTo>
                  <a:lnTo>
                    <a:pt x="790" y="73"/>
                  </a:lnTo>
                  <a:lnTo>
                    <a:pt x="818" y="63"/>
                  </a:lnTo>
                  <a:lnTo>
                    <a:pt x="847" y="54"/>
                  </a:lnTo>
                  <a:lnTo>
                    <a:pt x="876" y="45"/>
                  </a:lnTo>
                  <a:lnTo>
                    <a:pt x="905" y="38"/>
                  </a:lnTo>
                  <a:lnTo>
                    <a:pt x="934" y="30"/>
                  </a:lnTo>
                  <a:lnTo>
                    <a:pt x="963" y="24"/>
                  </a:lnTo>
                  <a:lnTo>
                    <a:pt x="993" y="18"/>
                  </a:lnTo>
                  <a:lnTo>
                    <a:pt x="1022" y="13"/>
                  </a:lnTo>
                  <a:lnTo>
                    <a:pt x="1050" y="9"/>
                  </a:lnTo>
                  <a:lnTo>
                    <a:pt x="1079" y="6"/>
                  </a:lnTo>
                  <a:lnTo>
                    <a:pt x="1109" y="4"/>
                  </a:lnTo>
                  <a:lnTo>
                    <a:pt x="1138" y="2"/>
                  </a:lnTo>
                  <a:lnTo>
                    <a:pt x="1167" y="1"/>
                  </a:lnTo>
                  <a:lnTo>
                    <a:pt x="1196" y="0"/>
                  </a:lnTo>
                  <a:lnTo>
                    <a:pt x="1226" y="1"/>
                  </a:lnTo>
                  <a:lnTo>
                    <a:pt x="1255" y="2"/>
                  </a:lnTo>
                  <a:lnTo>
                    <a:pt x="1284" y="3"/>
                  </a:lnTo>
                  <a:lnTo>
                    <a:pt x="1312" y="6"/>
                  </a:lnTo>
                  <a:lnTo>
                    <a:pt x="1342" y="9"/>
                  </a:lnTo>
                  <a:lnTo>
                    <a:pt x="1370" y="13"/>
                  </a:lnTo>
                  <a:lnTo>
                    <a:pt x="1398" y="17"/>
                  </a:lnTo>
                  <a:lnTo>
                    <a:pt x="1427" y="22"/>
                  </a:lnTo>
                  <a:lnTo>
                    <a:pt x="1455" y="28"/>
                  </a:lnTo>
                  <a:lnTo>
                    <a:pt x="1483" y="34"/>
                  </a:lnTo>
                  <a:lnTo>
                    <a:pt x="1511" y="42"/>
                  </a:lnTo>
                  <a:lnTo>
                    <a:pt x="1539" y="50"/>
                  </a:lnTo>
                  <a:lnTo>
                    <a:pt x="1566" y="59"/>
                  </a:lnTo>
                  <a:lnTo>
                    <a:pt x="1594" y="68"/>
                  </a:lnTo>
                  <a:lnTo>
                    <a:pt x="1621" y="77"/>
                  </a:lnTo>
                  <a:lnTo>
                    <a:pt x="1487" y="437"/>
                  </a:lnTo>
                  <a:lnTo>
                    <a:pt x="1449" y="425"/>
                  </a:lnTo>
                  <a:lnTo>
                    <a:pt x="1412" y="414"/>
                  </a:lnTo>
                  <a:lnTo>
                    <a:pt x="1374" y="404"/>
                  </a:lnTo>
                  <a:lnTo>
                    <a:pt x="1336" y="397"/>
                  </a:lnTo>
                  <a:lnTo>
                    <a:pt x="1297" y="391"/>
                  </a:lnTo>
                  <a:lnTo>
                    <a:pt x="1258" y="388"/>
                  </a:lnTo>
                  <a:lnTo>
                    <a:pt x="1218" y="386"/>
                  </a:lnTo>
                  <a:lnTo>
                    <a:pt x="1178" y="386"/>
                  </a:lnTo>
                  <a:lnTo>
                    <a:pt x="1139" y="388"/>
                  </a:lnTo>
                  <a:lnTo>
                    <a:pt x="1099" y="392"/>
                  </a:lnTo>
                  <a:lnTo>
                    <a:pt x="1078" y="395"/>
                  </a:lnTo>
                  <a:lnTo>
                    <a:pt x="1059" y="398"/>
                  </a:lnTo>
                  <a:lnTo>
                    <a:pt x="1039" y="402"/>
                  </a:lnTo>
                  <a:lnTo>
                    <a:pt x="1019" y="406"/>
                  </a:lnTo>
                  <a:lnTo>
                    <a:pt x="1000" y="411"/>
                  </a:lnTo>
                  <a:lnTo>
                    <a:pt x="980" y="416"/>
                  </a:lnTo>
                  <a:lnTo>
                    <a:pt x="960" y="422"/>
                  </a:lnTo>
                  <a:lnTo>
                    <a:pt x="940" y="428"/>
                  </a:lnTo>
                  <a:lnTo>
                    <a:pt x="921" y="435"/>
                  </a:lnTo>
                  <a:lnTo>
                    <a:pt x="901" y="442"/>
                  </a:lnTo>
                  <a:lnTo>
                    <a:pt x="882" y="450"/>
                  </a:lnTo>
                  <a:lnTo>
                    <a:pt x="863" y="459"/>
                  </a:lnTo>
                  <a:lnTo>
                    <a:pt x="704" y="108"/>
                  </a:lnTo>
                  <a:close/>
                  <a:moveTo>
                    <a:pt x="1621" y="77"/>
                  </a:moveTo>
                  <a:lnTo>
                    <a:pt x="1647" y="88"/>
                  </a:lnTo>
                  <a:lnTo>
                    <a:pt x="1674" y="99"/>
                  </a:lnTo>
                  <a:lnTo>
                    <a:pt x="1701" y="110"/>
                  </a:lnTo>
                  <a:lnTo>
                    <a:pt x="1727" y="123"/>
                  </a:lnTo>
                  <a:lnTo>
                    <a:pt x="1752" y="135"/>
                  </a:lnTo>
                  <a:lnTo>
                    <a:pt x="1778" y="150"/>
                  </a:lnTo>
                  <a:lnTo>
                    <a:pt x="1802" y="164"/>
                  </a:lnTo>
                  <a:lnTo>
                    <a:pt x="1828" y="179"/>
                  </a:lnTo>
                  <a:lnTo>
                    <a:pt x="1852" y="194"/>
                  </a:lnTo>
                  <a:lnTo>
                    <a:pt x="1876" y="210"/>
                  </a:lnTo>
                  <a:lnTo>
                    <a:pt x="1900" y="226"/>
                  </a:lnTo>
                  <a:lnTo>
                    <a:pt x="1923" y="243"/>
                  </a:lnTo>
                  <a:lnTo>
                    <a:pt x="1947" y="262"/>
                  </a:lnTo>
                  <a:lnTo>
                    <a:pt x="1969" y="280"/>
                  </a:lnTo>
                  <a:lnTo>
                    <a:pt x="1991" y="299"/>
                  </a:lnTo>
                  <a:lnTo>
                    <a:pt x="2013" y="318"/>
                  </a:lnTo>
                  <a:lnTo>
                    <a:pt x="2034" y="338"/>
                  </a:lnTo>
                  <a:lnTo>
                    <a:pt x="2055" y="359"/>
                  </a:lnTo>
                  <a:lnTo>
                    <a:pt x="2076" y="381"/>
                  </a:lnTo>
                  <a:lnTo>
                    <a:pt x="2095" y="402"/>
                  </a:lnTo>
                  <a:lnTo>
                    <a:pt x="2115" y="424"/>
                  </a:lnTo>
                  <a:lnTo>
                    <a:pt x="2133" y="447"/>
                  </a:lnTo>
                  <a:lnTo>
                    <a:pt x="2152" y="470"/>
                  </a:lnTo>
                  <a:lnTo>
                    <a:pt x="2169" y="495"/>
                  </a:lnTo>
                  <a:lnTo>
                    <a:pt x="2188" y="519"/>
                  </a:lnTo>
                  <a:lnTo>
                    <a:pt x="2204" y="544"/>
                  </a:lnTo>
                  <a:lnTo>
                    <a:pt x="2220" y="569"/>
                  </a:lnTo>
                  <a:lnTo>
                    <a:pt x="2236" y="596"/>
                  </a:lnTo>
                  <a:lnTo>
                    <a:pt x="2251" y="622"/>
                  </a:lnTo>
                  <a:lnTo>
                    <a:pt x="2265" y="649"/>
                  </a:lnTo>
                  <a:lnTo>
                    <a:pt x="2279" y="676"/>
                  </a:lnTo>
                  <a:lnTo>
                    <a:pt x="2292" y="705"/>
                  </a:lnTo>
                  <a:lnTo>
                    <a:pt x="1941" y="863"/>
                  </a:lnTo>
                  <a:lnTo>
                    <a:pt x="1932" y="844"/>
                  </a:lnTo>
                  <a:lnTo>
                    <a:pt x="1923" y="825"/>
                  </a:lnTo>
                  <a:lnTo>
                    <a:pt x="1913" y="806"/>
                  </a:lnTo>
                  <a:lnTo>
                    <a:pt x="1903" y="788"/>
                  </a:lnTo>
                  <a:lnTo>
                    <a:pt x="1892" y="771"/>
                  </a:lnTo>
                  <a:lnTo>
                    <a:pt x="1881" y="754"/>
                  </a:lnTo>
                  <a:lnTo>
                    <a:pt x="1870" y="737"/>
                  </a:lnTo>
                  <a:lnTo>
                    <a:pt x="1858" y="721"/>
                  </a:lnTo>
                  <a:lnTo>
                    <a:pt x="1846" y="704"/>
                  </a:lnTo>
                  <a:lnTo>
                    <a:pt x="1834" y="688"/>
                  </a:lnTo>
                  <a:lnTo>
                    <a:pt x="1821" y="672"/>
                  </a:lnTo>
                  <a:lnTo>
                    <a:pt x="1807" y="657"/>
                  </a:lnTo>
                  <a:lnTo>
                    <a:pt x="1780" y="628"/>
                  </a:lnTo>
                  <a:lnTo>
                    <a:pt x="1752" y="601"/>
                  </a:lnTo>
                  <a:lnTo>
                    <a:pt x="1723" y="574"/>
                  </a:lnTo>
                  <a:lnTo>
                    <a:pt x="1691" y="550"/>
                  </a:lnTo>
                  <a:lnTo>
                    <a:pt x="1659" y="527"/>
                  </a:lnTo>
                  <a:lnTo>
                    <a:pt x="1627" y="506"/>
                  </a:lnTo>
                  <a:lnTo>
                    <a:pt x="1593" y="487"/>
                  </a:lnTo>
                  <a:lnTo>
                    <a:pt x="1558" y="468"/>
                  </a:lnTo>
                  <a:lnTo>
                    <a:pt x="1523" y="452"/>
                  </a:lnTo>
                  <a:lnTo>
                    <a:pt x="1487" y="437"/>
                  </a:lnTo>
                  <a:lnTo>
                    <a:pt x="1621" y="77"/>
                  </a:lnTo>
                  <a:close/>
                  <a:moveTo>
                    <a:pt x="1945" y="870"/>
                  </a:moveTo>
                  <a:lnTo>
                    <a:pt x="1941" y="863"/>
                  </a:lnTo>
                  <a:lnTo>
                    <a:pt x="2117" y="783"/>
                  </a:lnTo>
                  <a:lnTo>
                    <a:pt x="1945" y="870"/>
                  </a:lnTo>
                  <a:close/>
                  <a:moveTo>
                    <a:pt x="2288" y="697"/>
                  </a:moveTo>
                  <a:lnTo>
                    <a:pt x="2288" y="697"/>
                  </a:lnTo>
                  <a:lnTo>
                    <a:pt x="1945" y="870"/>
                  </a:lnTo>
                  <a:lnTo>
                    <a:pt x="1945" y="870"/>
                  </a:lnTo>
                  <a:lnTo>
                    <a:pt x="2288" y="697"/>
                  </a:lnTo>
                  <a:close/>
                  <a:moveTo>
                    <a:pt x="2288" y="697"/>
                  </a:moveTo>
                  <a:lnTo>
                    <a:pt x="2310" y="740"/>
                  </a:lnTo>
                  <a:lnTo>
                    <a:pt x="2310" y="784"/>
                  </a:lnTo>
                  <a:lnTo>
                    <a:pt x="2117" y="784"/>
                  </a:lnTo>
                  <a:lnTo>
                    <a:pt x="2288" y="697"/>
                  </a:lnTo>
                  <a:close/>
                  <a:moveTo>
                    <a:pt x="2310" y="784"/>
                  </a:moveTo>
                  <a:lnTo>
                    <a:pt x="2310" y="784"/>
                  </a:lnTo>
                  <a:lnTo>
                    <a:pt x="1924" y="784"/>
                  </a:lnTo>
                  <a:lnTo>
                    <a:pt x="1924" y="784"/>
                  </a:lnTo>
                  <a:lnTo>
                    <a:pt x="2310" y="784"/>
                  </a:lnTo>
                  <a:close/>
                  <a:moveTo>
                    <a:pt x="1941" y="863"/>
                  </a:moveTo>
                  <a:lnTo>
                    <a:pt x="1924" y="825"/>
                  </a:lnTo>
                  <a:lnTo>
                    <a:pt x="1924" y="784"/>
                  </a:lnTo>
                  <a:lnTo>
                    <a:pt x="2117" y="784"/>
                  </a:lnTo>
                  <a:lnTo>
                    <a:pt x="1941" y="863"/>
                  </a:lnTo>
                  <a:close/>
                  <a:moveTo>
                    <a:pt x="2292" y="705"/>
                  </a:moveTo>
                  <a:lnTo>
                    <a:pt x="2304" y="733"/>
                  </a:lnTo>
                  <a:lnTo>
                    <a:pt x="2317" y="761"/>
                  </a:lnTo>
                  <a:lnTo>
                    <a:pt x="2327" y="790"/>
                  </a:lnTo>
                  <a:lnTo>
                    <a:pt x="2337" y="819"/>
                  </a:lnTo>
                  <a:lnTo>
                    <a:pt x="2347" y="848"/>
                  </a:lnTo>
                  <a:lnTo>
                    <a:pt x="2355" y="876"/>
                  </a:lnTo>
                  <a:lnTo>
                    <a:pt x="2363" y="905"/>
                  </a:lnTo>
                  <a:lnTo>
                    <a:pt x="2370" y="935"/>
                  </a:lnTo>
                  <a:lnTo>
                    <a:pt x="2376" y="964"/>
                  </a:lnTo>
                  <a:lnTo>
                    <a:pt x="2381" y="993"/>
                  </a:lnTo>
                  <a:lnTo>
                    <a:pt x="2386" y="1022"/>
                  </a:lnTo>
                  <a:lnTo>
                    <a:pt x="2390" y="1051"/>
                  </a:lnTo>
                  <a:lnTo>
                    <a:pt x="2393" y="1080"/>
                  </a:lnTo>
                  <a:lnTo>
                    <a:pt x="2396" y="1109"/>
                  </a:lnTo>
                  <a:lnTo>
                    <a:pt x="2398" y="1138"/>
                  </a:lnTo>
                  <a:lnTo>
                    <a:pt x="2399" y="1168"/>
                  </a:lnTo>
                  <a:lnTo>
                    <a:pt x="2399" y="1197"/>
                  </a:lnTo>
                  <a:lnTo>
                    <a:pt x="2399" y="1226"/>
                  </a:lnTo>
                  <a:lnTo>
                    <a:pt x="2398" y="1256"/>
                  </a:lnTo>
                  <a:lnTo>
                    <a:pt x="2396" y="1285"/>
                  </a:lnTo>
                  <a:lnTo>
                    <a:pt x="2394" y="1313"/>
                  </a:lnTo>
                  <a:lnTo>
                    <a:pt x="2391" y="1342"/>
                  </a:lnTo>
                  <a:lnTo>
                    <a:pt x="2387" y="1371"/>
                  </a:lnTo>
                  <a:lnTo>
                    <a:pt x="2382" y="1399"/>
                  </a:lnTo>
                  <a:lnTo>
                    <a:pt x="2377" y="1428"/>
                  </a:lnTo>
                  <a:lnTo>
                    <a:pt x="2372" y="1456"/>
                  </a:lnTo>
                  <a:lnTo>
                    <a:pt x="2365" y="1484"/>
                  </a:lnTo>
                  <a:lnTo>
                    <a:pt x="2358" y="1512"/>
                  </a:lnTo>
                  <a:lnTo>
                    <a:pt x="2350" y="1540"/>
                  </a:lnTo>
                  <a:lnTo>
                    <a:pt x="2342" y="1567"/>
                  </a:lnTo>
                  <a:lnTo>
                    <a:pt x="2333" y="1595"/>
                  </a:lnTo>
                  <a:lnTo>
                    <a:pt x="2323" y="1622"/>
                  </a:lnTo>
                  <a:lnTo>
                    <a:pt x="1963" y="1488"/>
                  </a:lnTo>
                  <a:lnTo>
                    <a:pt x="1976" y="1450"/>
                  </a:lnTo>
                  <a:lnTo>
                    <a:pt x="1987" y="1413"/>
                  </a:lnTo>
                  <a:lnTo>
                    <a:pt x="1996" y="1375"/>
                  </a:lnTo>
                  <a:lnTo>
                    <a:pt x="2003" y="1336"/>
                  </a:lnTo>
                  <a:lnTo>
                    <a:pt x="2009" y="1298"/>
                  </a:lnTo>
                  <a:lnTo>
                    <a:pt x="2013" y="1259"/>
                  </a:lnTo>
                  <a:lnTo>
                    <a:pt x="2014" y="1219"/>
                  </a:lnTo>
                  <a:lnTo>
                    <a:pt x="2014" y="1179"/>
                  </a:lnTo>
                  <a:lnTo>
                    <a:pt x="2012" y="1139"/>
                  </a:lnTo>
                  <a:lnTo>
                    <a:pt x="2008" y="1099"/>
                  </a:lnTo>
                  <a:lnTo>
                    <a:pt x="2006" y="1080"/>
                  </a:lnTo>
                  <a:lnTo>
                    <a:pt x="2002" y="1060"/>
                  </a:lnTo>
                  <a:lnTo>
                    <a:pt x="1999" y="1040"/>
                  </a:lnTo>
                  <a:lnTo>
                    <a:pt x="1994" y="1019"/>
                  </a:lnTo>
                  <a:lnTo>
                    <a:pt x="1990" y="1000"/>
                  </a:lnTo>
                  <a:lnTo>
                    <a:pt x="1984" y="980"/>
                  </a:lnTo>
                  <a:lnTo>
                    <a:pt x="1978" y="961"/>
                  </a:lnTo>
                  <a:lnTo>
                    <a:pt x="1972" y="941"/>
                  </a:lnTo>
                  <a:lnTo>
                    <a:pt x="1965" y="922"/>
                  </a:lnTo>
                  <a:lnTo>
                    <a:pt x="1958" y="901"/>
                  </a:lnTo>
                  <a:lnTo>
                    <a:pt x="1950" y="882"/>
                  </a:lnTo>
                  <a:lnTo>
                    <a:pt x="1941" y="863"/>
                  </a:lnTo>
                  <a:lnTo>
                    <a:pt x="2292" y="705"/>
                  </a:lnTo>
                  <a:close/>
                  <a:moveTo>
                    <a:pt x="2323" y="1622"/>
                  </a:moveTo>
                  <a:lnTo>
                    <a:pt x="2313" y="1648"/>
                  </a:lnTo>
                  <a:lnTo>
                    <a:pt x="2301" y="1675"/>
                  </a:lnTo>
                  <a:lnTo>
                    <a:pt x="2289" y="1702"/>
                  </a:lnTo>
                  <a:lnTo>
                    <a:pt x="2277" y="1728"/>
                  </a:lnTo>
                  <a:lnTo>
                    <a:pt x="2264" y="1753"/>
                  </a:lnTo>
                  <a:lnTo>
                    <a:pt x="2251" y="1779"/>
                  </a:lnTo>
                  <a:lnTo>
                    <a:pt x="2236" y="1803"/>
                  </a:lnTo>
                  <a:lnTo>
                    <a:pt x="2222" y="1829"/>
                  </a:lnTo>
                  <a:lnTo>
                    <a:pt x="2207" y="1853"/>
                  </a:lnTo>
                  <a:lnTo>
                    <a:pt x="2191" y="1877"/>
                  </a:lnTo>
                  <a:lnTo>
                    <a:pt x="2173" y="1901"/>
                  </a:lnTo>
                  <a:lnTo>
                    <a:pt x="2156" y="1925"/>
                  </a:lnTo>
                  <a:lnTo>
                    <a:pt x="2139" y="1948"/>
                  </a:lnTo>
                  <a:lnTo>
                    <a:pt x="2120" y="1970"/>
                  </a:lnTo>
                  <a:lnTo>
                    <a:pt x="2102" y="1992"/>
                  </a:lnTo>
                  <a:lnTo>
                    <a:pt x="2082" y="2014"/>
                  </a:lnTo>
                  <a:lnTo>
                    <a:pt x="2061" y="2036"/>
                  </a:lnTo>
                  <a:lnTo>
                    <a:pt x="2041" y="2057"/>
                  </a:lnTo>
                  <a:lnTo>
                    <a:pt x="2020" y="2077"/>
                  </a:lnTo>
                  <a:lnTo>
                    <a:pt x="1998" y="2097"/>
                  </a:lnTo>
                  <a:lnTo>
                    <a:pt x="1976" y="2116"/>
                  </a:lnTo>
                  <a:lnTo>
                    <a:pt x="1953" y="2135"/>
                  </a:lnTo>
                  <a:lnTo>
                    <a:pt x="1929" y="2154"/>
                  </a:lnTo>
                  <a:lnTo>
                    <a:pt x="1906" y="2171"/>
                  </a:lnTo>
                  <a:lnTo>
                    <a:pt x="1881" y="2189"/>
                  </a:lnTo>
                  <a:lnTo>
                    <a:pt x="1857" y="2205"/>
                  </a:lnTo>
                  <a:lnTo>
                    <a:pt x="1831" y="2221"/>
                  </a:lnTo>
                  <a:lnTo>
                    <a:pt x="1805" y="2237"/>
                  </a:lnTo>
                  <a:lnTo>
                    <a:pt x="1778" y="2253"/>
                  </a:lnTo>
                  <a:lnTo>
                    <a:pt x="1751" y="2267"/>
                  </a:lnTo>
                  <a:lnTo>
                    <a:pt x="1724" y="2281"/>
                  </a:lnTo>
                  <a:lnTo>
                    <a:pt x="1695" y="2294"/>
                  </a:lnTo>
                  <a:lnTo>
                    <a:pt x="1538" y="1943"/>
                  </a:lnTo>
                  <a:lnTo>
                    <a:pt x="1556" y="1934"/>
                  </a:lnTo>
                  <a:lnTo>
                    <a:pt x="1575" y="1925"/>
                  </a:lnTo>
                  <a:lnTo>
                    <a:pt x="1594" y="1914"/>
                  </a:lnTo>
                  <a:lnTo>
                    <a:pt x="1612" y="1904"/>
                  </a:lnTo>
                  <a:lnTo>
                    <a:pt x="1629" y="1893"/>
                  </a:lnTo>
                  <a:lnTo>
                    <a:pt x="1647" y="1882"/>
                  </a:lnTo>
                  <a:lnTo>
                    <a:pt x="1663" y="1871"/>
                  </a:lnTo>
                  <a:lnTo>
                    <a:pt x="1680" y="1860"/>
                  </a:lnTo>
                  <a:lnTo>
                    <a:pt x="1696" y="1848"/>
                  </a:lnTo>
                  <a:lnTo>
                    <a:pt x="1713" y="1835"/>
                  </a:lnTo>
                  <a:lnTo>
                    <a:pt x="1728" y="1822"/>
                  </a:lnTo>
                  <a:lnTo>
                    <a:pt x="1743" y="1809"/>
                  </a:lnTo>
                  <a:lnTo>
                    <a:pt x="1772" y="1781"/>
                  </a:lnTo>
                  <a:lnTo>
                    <a:pt x="1799" y="1753"/>
                  </a:lnTo>
                  <a:lnTo>
                    <a:pt x="1826" y="1724"/>
                  </a:lnTo>
                  <a:lnTo>
                    <a:pt x="1850" y="1692"/>
                  </a:lnTo>
                  <a:lnTo>
                    <a:pt x="1873" y="1660"/>
                  </a:lnTo>
                  <a:lnTo>
                    <a:pt x="1894" y="1628"/>
                  </a:lnTo>
                  <a:lnTo>
                    <a:pt x="1914" y="1594"/>
                  </a:lnTo>
                  <a:lnTo>
                    <a:pt x="1932" y="1559"/>
                  </a:lnTo>
                  <a:lnTo>
                    <a:pt x="1949" y="1524"/>
                  </a:lnTo>
                  <a:lnTo>
                    <a:pt x="1963" y="1488"/>
                  </a:lnTo>
                  <a:lnTo>
                    <a:pt x="2323" y="1622"/>
                  </a:lnTo>
                  <a:close/>
                  <a:moveTo>
                    <a:pt x="1695" y="2294"/>
                  </a:moveTo>
                  <a:lnTo>
                    <a:pt x="1658" y="2311"/>
                  </a:lnTo>
                  <a:lnTo>
                    <a:pt x="1617" y="2311"/>
                  </a:lnTo>
                  <a:lnTo>
                    <a:pt x="1617" y="2118"/>
                  </a:lnTo>
                  <a:lnTo>
                    <a:pt x="1695" y="2294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617" y="2311"/>
                  </a:moveTo>
                  <a:lnTo>
                    <a:pt x="1617" y="2311"/>
                  </a:lnTo>
                  <a:lnTo>
                    <a:pt x="1617" y="1926"/>
                  </a:lnTo>
                  <a:lnTo>
                    <a:pt x="1617" y="1926"/>
                  </a:lnTo>
                  <a:lnTo>
                    <a:pt x="1617" y="2311"/>
                  </a:lnTo>
                  <a:close/>
                  <a:moveTo>
                    <a:pt x="1537" y="1943"/>
                  </a:moveTo>
                  <a:lnTo>
                    <a:pt x="1575" y="1926"/>
                  </a:lnTo>
                  <a:lnTo>
                    <a:pt x="1617" y="1926"/>
                  </a:lnTo>
                  <a:lnTo>
                    <a:pt x="1617" y="2118"/>
                  </a:lnTo>
                  <a:lnTo>
                    <a:pt x="1537" y="1943"/>
                  </a:lnTo>
                  <a:close/>
                  <a:moveTo>
                    <a:pt x="1695" y="2294"/>
                  </a:moveTo>
                  <a:lnTo>
                    <a:pt x="1667" y="2306"/>
                  </a:lnTo>
                  <a:lnTo>
                    <a:pt x="1639" y="2318"/>
                  </a:lnTo>
                  <a:lnTo>
                    <a:pt x="1611" y="2328"/>
                  </a:lnTo>
                  <a:lnTo>
                    <a:pt x="1582" y="2338"/>
                  </a:lnTo>
                  <a:lnTo>
                    <a:pt x="1553" y="2348"/>
                  </a:lnTo>
                  <a:lnTo>
                    <a:pt x="1524" y="2356"/>
                  </a:lnTo>
                  <a:lnTo>
                    <a:pt x="1495" y="2365"/>
                  </a:lnTo>
                  <a:lnTo>
                    <a:pt x="1467" y="2372"/>
                  </a:lnTo>
                  <a:lnTo>
                    <a:pt x="1437" y="2378"/>
                  </a:lnTo>
                  <a:lnTo>
                    <a:pt x="1408" y="2383"/>
                  </a:lnTo>
                  <a:lnTo>
                    <a:pt x="1379" y="2388"/>
                  </a:lnTo>
                  <a:lnTo>
                    <a:pt x="1350" y="2392"/>
                  </a:lnTo>
                  <a:lnTo>
                    <a:pt x="1320" y="2395"/>
                  </a:lnTo>
                  <a:lnTo>
                    <a:pt x="1291" y="2398"/>
                  </a:lnTo>
                  <a:lnTo>
                    <a:pt x="1262" y="2400"/>
                  </a:lnTo>
                  <a:lnTo>
                    <a:pt x="1233" y="2401"/>
                  </a:lnTo>
                  <a:lnTo>
                    <a:pt x="1203" y="2401"/>
                  </a:lnTo>
                  <a:lnTo>
                    <a:pt x="1174" y="2401"/>
                  </a:lnTo>
                  <a:lnTo>
                    <a:pt x="1146" y="2400"/>
                  </a:lnTo>
                  <a:lnTo>
                    <a:pt x="1117" y="2398"/>
                  </a:lnTo>
                  <a:lnTo>
                    <a:pt x="1087" y="2396"/>
                  </a:lnTo>
                  <a:lnTo>
                    <a:pt x="1059" y="2393"/>
                  </a:lnTo>
                  <a:lnTo>
                    <a:pt x="1030" y="2389"/>
                  </a:lnTo>
                  <a:lnTo>
                    <a:pt x="1002" y="2385"/>
                  </a:lnTo>
                  <a:lnTo>
                    <a:pt x="974" y="2379"/>
                  </a:lnTo>
                  <a:lnTo>
                    <a:pt x="945" y="2374"/>
                  </a:lnTo>
                  <a:lnTo>
                    <a:pt x="917" y="2367"/>
                  </a:lnTo>
                  <a:lnTo>
                    <a:pt x="889" y="2359"/>
                  </a:lnTo>
                  <a:lnTo>
                    <a:pt x="862" y="2351"/>
                  </a:lnTo>
                  <a:lnTo>
                    <a:pt x="834" y="2343"/>
                  </a:lnTo>
                  <a:lnTo>
                    <a:pt x="807" y="2334"/>
                  </a:lnTo>
                  <a:lnTo>
                    <a:pt x="780" y="2324"/>
                  </a:lnTo>
                  <a:lnTo>
                    <a:pt x="914" y="1964"/>
                  </a:lnTo>
                  <a:lnTo>
                    <a:pt x="950" y="1977"/>
                  </a:lnTo>
                  <a:lnTo>
                    <a:pt x="988" y="1988"/>
                  </a:lnTo>
                  <a:lnTo>
                    <a:pt x="1026" y="1997"/>
                  </a:lnTo>
                  <a:lnTo>
                    <a:pt x="1064" y="2004"/>
                  </a:lnTo>
                  <a:lnTo>
                    <a:pt x="1104" y="2010"/>
                  </a:lnTo>
                  <a:lnTo>
                    <a:pt x="1143" y="2014"/>
                  </a:lnTo>
                  <a:lnTo>
                    <a:pt x="1182" y="2016"/>
                  </a:lnTo>
                  <a:lnTo>
                    <a:pt x="1222" y="2015"/>
                  </a:lnTo>
                  <a:lnTo>
                    <a:pt x="1262" y="2013"/>
                  </a:lnTo>
                  <a:lnTo>
                    <a:pt x="1301" y="2009"/>
                  </a:lnTo>
                  <a:lnTo>
                    <a:pt x="1321" y="2007"/>
                  </a:lnTo>
                  <a:lnTo>
                    <a:pt x="1342" y="2003"/>
                  </a:lnTo>
                  <a:lnTo>
                    <a:pt x="1361" y="2000"/>
                  </a:lnTo>
                  <a:lnTo>
                    <a:pt x="1381" y="1995"/>
                  </a:lnTo>
                  <a:lnTo>
                    <a:pt x="1401" y="1991"/>
                  </a:lnTo>
                  <a:lnTo>
                    <a:pt x="1420" y="1985"/>
                  </a:lnTo>
                  <a:lnTo>
                    <a:pt x="1440" y="1980"/>
                  </a:lnTo>
                  <a:lnTo>
                    <a:pt x="1460" y="1973"/>
                  </a:lnTo>
                  <a:lnTo>
                    <a:pt x="1480" y="1966"/>
                  </a:lnTo>
                  <a:lnTo>
                    <a:pt x="1499" y="1959"/>
                  </a:lnTo>
                  <a:lnTo>
                    <a:pt x="1518" y="1951"/>
                  </a:lnTo>
                  <a:lnTo>
                    <a:pt x="1537" y="1943"/>
                  </a:lnTo>
                  <a:lnTo>
                    <a:pt x="1695" y="2294"/>
                  </a:lnTo>
                  <a:close/>
                  <a:moveTo>
                    <a:pt x="780" y="2324"/>
                  </a:moveTo>
                  <a:lnTo>
                    <a:pt x="753" y="2314"/>
                  </a:lnTo>
                  <a:lnTo>
                    <a:pt x="726" y="2303"/>
                  </a:lnTo>
                  <a:lnTo>
                    <a:pt x="700" y="2291"/>
                  </a:lnTo>
                  <a:lnTo>
                    <a:pt x="674" y="2279"/>
                  </a:lnTo>
                  <a:lnTo>
                    <a:pt x="648" y="2266"/>
                  </a:lnTo>
                  <a:lnTo>
                    <a:pt x="623" y="2253"/>
                  </a:lnTo>
                  <a:lnTo>
                    <a:pt x="597" y="2238"/>
                  </a:lnTo>
                  <a:lnTo>
                    <a:pt x="572" y="2223"/>
                  </a:lnTo>
                  <a:lnTo>
                    <a:pt x="548" y="2208"/>
                  </a:lnTo>
                  <a:lnTo>
                    <a:pt x="524" y="2192"/>
                  </a:lnTo>
                  <a:lnTo>
                    <a:pt x="501" y="2175"/>
                  </a:lnTo>
                  <a:lnTo>
                    <a:pt x="476" y="2158"/>
                  </a:lnTo>
                  <a:lnTo>
                    <a:pt x="454" y="2141"/>
                  </a:lnTo>
                  <a:lnTo>
                    <a:pt x="431" y="2121"/>
                  </a:lnTo>
                  <a:lnTo>
                    <a:pt x="409" y="2103"/>
                  </a:lnTo>
                  <a:lnTo>
                    <a:pt x="388" y="2083"/>
                  </a:lnTo>
                  <a:lnTo>
                    <a:pt x="366" y="2063"/>
                  </a:lnTo>
                  <a:lnTo>
                    <a:pt x="345" y="2043"/>
                  </a:lnTo>
                  <a:lnTo>
                    <a:pt x="325" y="2021"/>
                  </a:lnTo>
                  <a:lnTo>
                    <a:pt x="305" y="1999"/>
                  </a:lnTo>
                  <a:lnTo>
                    <a:pt x="286" y="1977"/>
                  </a:lnTo>
                  <a:lnTo>
                    <a:pt x="267" y="1954"/>
                  </a:lnTo>
                  <a:lnTo>
                    <a:pt x="249" y="1931"/>
                  </a:lnTo>
                  <a:lnTo>
                    <a:pt x="230" y="1907"/>
                  </a:lnTo>
                  <a:lnTo>
                    <a:pt x="213" y="1882"/>
                  </a:lnTo>
                  <a:lnTo>
                    <a:pt x="196" y="1858"/>
                  </a:lnTo>
                  <a:lnTo>
                    <a:pt x="180" y="1832"/>
                  </a:lnTo>
                  <a:lnTo>
                    <a:pt x="165" y="1807"/>
                  </a:lnTo>
                  <a:lnTo>
                    <a:pt x="150" y="1779"/>
                  </a:lnTo>
                  <a:lnTo>
                    <a:pt x="135" y="1752"/>
                  </a:lnTo>
                  <a:lnTo>
                    <a:pt x="121" y="1725"/>
                  </a:lnTo>
                  <a:lnTo>
                    <a:pt x="108" y="1697"/>
                  </a:lnTo>
                  <a:lnTo>
                    <a:pt x="459" y="1539"/>
                  </a:lnTo>
                  <a:lnTo>
                    <a:pt x="468" y="1557"/>
                  </a:lnTo>
                  <a:lnTo>
                    <a:pt x="477" y="1576"/>
                  </a:lnTo>
                  <a:lnTo>
                    <a:pt x="488" y="1595"/>
                  </a:lnTo>
                  <a:lnTo>
                    <a:pt x="498" y="1613"/>
                  </a:lnTo>
                  <a:lnTo>
                    <a:pt x="508" y="1630"/>
                  </a:lnTo>
                  <a:lnTo>
                    <a:pt x="519" y="1648"/>
                  </a:lnTo>
                  <a:lnTo>
                    <a:pt x="530" y="1664"/>
                  </a:lnTo>
                  <a:lnTo>
                    <a:pt x="542" y="1681"/>
                  </a:lnTo>
                  <a:lnTo>
                    <a:pt x="554" y="1698"/>
                  </a:lnTo>
                  <a:lnTo>
                    <a:pt x="566" y="1714"/>
                  </a:lnTo>
                  <a:lnTo>
                    <a:pt x="579" y="1729"/>
                  </a:lnTo>
                  <a:lnTo>
                    <a:pt x="592" y="1744"/>
                  </a:lnTo>
                  <a:lnTo>
                    <a:pt x="620" y="1773"/>
                  </a:lnTo>
                  <a:lnTo>
                    <a:pt x="648" y="1800"/>
                  </a:lnTo>
                  <a:lnTo>
                    <a:pt x="678" y="1827"/>
                  </a:lnTo>
                  <a:lnTo>
                    <a:pt x="708" y="1851"/>
                  </a:lnTo>
                  <a:lnTo>
                    <a:pt x="741" y="1874"/>
                  </a:lnTo>
                  <a:lnTo>
                    <a:pt x="774" y="1895"/>
                  </a:lnTo>
                  <a:lnTo>
                    <a:pt x="807" y="1915"/>
                  </a:lnTo>
                  <a:lnTo>
                    <a:pt x="842" y="1934"/>
                  </a:lnTo>
                  <a:lnTo>
                    <a:pt x="878" y="1950"/>
                  </a:lnTo>
                  <a:lnTo>
                    <a:pt x="914" y="1964"/>
                  </a:lnTo>
                  <a:lnTo>
                    <a:pt x="780" y="2324"/>
                  </a:lnTo>
                  <a:close/>
                  <a:moveTo>
                    <a:pt x="108" y="1697"/>
                  </a:moveTo>
                  <a:lnTo>
                    <a:pt x="91" y="1659"/>
                  </a:lnTo>
                  <a:lnTo>
                    <a:pt x="91" y="1618"/>
                  </a:lnTo>
                  <a:lnTo>
                    <a:pt x="284" y="1618"/>
                  </a:lnTo>
                  <a:lnTo>
                    <a:pt x="108" y="1697"/>
                  </a:lnTo>
                  <a:close/>
                  <a:moveTo>
                    <a:pt x="91" y="1618"/>
                  </a:moveTo>
                  <a:lnTo>
                    <a:pt x="91" y="1618"/>
                  </a:lnTo>
                  <a:lnTo>
                    <a:pt x="476" y="1618"/>
                  </a:lnTo>
                  <a:lnTo>
                    <a:pt x="476" y="1618"/>
                  </a:lnTo>
                  <a:lnTo>
                    <a:pt x="91" y="1618"/>
                  </a:lnTo>
                  <a:close/>
                  <a:moveTo>
                    <a:pt x="455" y="1532"/>
                  </a:moveTo>
                  <a:lnTo>
                    <a:pt x="476" y="1574"/>
                  </a:lnTo>
                  <a:lnTo>
                    <a:pt x="476" y="1618"/>
                  </a:lnTo>
                  <a:lnTo>
                    <a:pt x="284" y="1618"/>
                  </a:lnTo>
                  <a:lnTo>
                    <a:pt x="455" y="1532"/>
                  </a:lnTo>
                  <a:close/>
                  <a:moveTo>
                    <a:pt x="111" y="1704"/>
                  </a:moveTo>
                  <a:lnTo>
                    <a:pt x="111" y="1704"/>
                  </a:lnTo>
                  <a:lnTo>
                    <a:pt x="455" y="1532"/>
                  </a:lnTo>
                  <a:lnTo>
                    <a:pt x="455" y="1532"/>
                  </a:lnTo>
                  <a:lnTo>
                    <a:pt x="111" y="1704"/>
                  </a:lnTo>
                  <a:close/>
                  <a:moveTo>
                    <a:pt x="111" y="1704"/>
                  </a:moveTo>
                  <a:lnTo>
                    <a:pt x="108" y="1697"/>
                  </a:lnTo>
                  <a:lnTo>
                    <a:pt x="284" y="1618"/>
                  </a:lnTo>
                  <a:lnTo>
                    <a:pt x="111" y="1704"/>
                  </a:lnTo>
                  <a:close/>
                  <a:moveTo>
                    <a:pt x="108" y="1697"/>
                  </a:moveTo>
                  <a:lnTo>
                    <a:pt x="95" y="1668"/>
                  </a:lnTo>
                  <a:lnTo>
                    <a:pt x="84" y="1640"/>
                  </a:lnTo>
                  <a:lnTo>
                    <a:pt x="73" y="1612"/>
                  </a:lnTo>
                  <a:lnTo>
                    <a:pt x="63" y="1582"/>
                  </a:lnTo>
                  <a:lnTo>
                    <a:pt x="54" y="1554"/>
                  </a:lnTo>
                  <a:lnTo>
                    <a:pt x="45" y="1525"/>
                  </a:lnTo>
                  <a:lnTo>
                    <a:pt x="38" y="1496"/>
                  </a:lnTo>
                  <a:lnTo>
                    <a:pt x="31" y="1467"/>
                  </a:lnTo>
                  <a:lnTo>
                    <a:pt x="25" y="1438"/>
                  </a:lnTo>
                  <a:lnTo>
                    <a:pt x="19" y="1409"/>
                  </a:lnTo>
                  <a:lnTo>
                    <a:pt x="14" y="1380"/>
                  </a:lnTo>
                  <a:lnTo>
                    <a:pt x="10" y="1350"/>
                  </a:lnTo>
                  <a:lnTo>
                    <a:pt x="7" y="1321"/>
                  </a:lnTo>
                  <a:lnTo>
                    <a:pt x="5" y="1292"/>
                  </a:lnTo>
                  <a:lnTo>
                    <a:pt x="3" y="1263"/>
                  </a:lnTo>
                  <a:lnTo>
                    <a:pt x="2" y="1233"/>
                  </a:lnTo>
                  <a:lnTo>
                    <a:pt x="0" y="1204"/>
                  </a:lnTo>
                  <a:lnTo>
                    <a:pt x="2" y="1175"/>
                  </a:lnTo>
                  <a:lnTo>
                    <a:pt x="3" y="1147"/>
                  </a:lnTo>
                  <a:lnTo>
                    <a:pt x="4" y="1117"/>
                  </a:lnTo>
                  <a:lnTo>
                    <a:pt x="7" y="1088"/>
                  </a:lnTo>
                  <a:lnTo>
                    <a:pt x="10" y="1060"/>
                  </a:lnTo>
                  <a:lnTo>
                    <a:pt x="13" y="1030"/>
                  </a:lnTo>
                  <a:lnTo>
                    <a:pt x="18" y="1002"/>
                  </a:lnTo>
                  <a:lnTo>
                    <a:pt x="23" y="974"/>
                  </a:lnTo>
                  <a:lnTo>
                    <a:pt x="29" y="946"/>
                  </a:lnTo>
                  <a:lnTo>
                    <a:pt x="35" y="917"/>
                  </a:lnTo>
                  <a:lnTo>
                    <a:pt x="42" y="889"/>
                  </a:lnTo>
                  <a:lnTo>
                    <a:pt x="50" y="862"/>
                  </a:lnTo>
                  <a:lnTo>
                    <a:pt x="59" y="835"/>
                  </a:lnTo>
                  <a:lnTo>
                    <a:pt x="68" y="807"/>
                  </a:lnTo>
                  <a:lnTo>
                    <a:pt x="77" y="780"/>
                  </a:lnTo>
                  <a:lnTo>
                    <a:pt x="437" y="914"/>
                  </a:lnTo>
                  <a:lnTo>
                    <a:pt x="425" y="951"/>
                  </a:lnTo>
                  <a:lnTo>
                    <a:pt x="414" y="988"/>
                  </a:lnTo>
                  <a:lnTo>
                    <a:pt x="404" y="1026"/>
                  </a:lnTo>
                  <a:lnTo>
                    <a:pt x="397" y="1065"/>
                  </a:lnTo>
                  <a:lnTo>
                    <a:pt x="391" y="1104"/>
                  </a:lnTo>
                  <a:lnTo>
                    <a:pt x="388" y="1144"/>
                  </a:lnTo>
                  <a:lnTo>
                    <a:pt x="386" y="1183"/>
                  </a:lnTo>
                  <a:lnTo>
                    <a:pt x="386" y="1222"/>
                  </a:lnTo>
                  <a:lnTo>
                    <a:pt x="388" y="1263"/>
                  </a:lnTo>
                  <a:lnTo>
                    <a:pt x="392" y="1302"/>
                  </a:lnTo>
                  <a:lnTo>
                    <a:pt x="395" y="1322"/>
                  </a:lnTo>
                  <a:lnTo>
                    <a:pt x="398" y="1342"/>
                  </a:lnTo>
                  <a:lnTo>
                    <a:pt x="402" y="1361"/>
                  </a:lnTo>
                  <a:lnTo>
                    <a:pt x="406" y="1382"/>
                  </a:lnTo>
                  <a:lnTo>
                    <a:pt x="411" y="1402"/>
                  </a:lnTo>
                  <a:lnTo>
                    <a:pt x="416" y="1421"/>
                  </a:lnTo>
                  <a:lnTo>
                    <a:pt x="422" y="1441"/>
                  </a:lnTo>
                  <a:lnTo>
                    <a:pt x="428" y="1460"/>
                  </a:lnTo>
                  <a:lnTo>
                    <a:pt x="435" y="1481"/>
                  </a:lnTo>
                  <a:lnTo>
                    <a:pt x="442" y="1500"/>
                  </a:lnTo>
                  <a:lnTo>
                    <a:pt x="450" y="1519"/>
                  </a:lnTo>
                  <a:lnTo>
                    <a:pt x="459" y="1538"/>
                  </a:lnTo>
                  <a:lnTo>
                    <a:pt x="108" y="1697"/>
                  </a:lnTo>
                  <a:close/>
                  <a:moveTo>
                    <a:pt x="77" y="780"/>
                  </a:moveTo>
                  <a:lnTo>
                    <a:pt x="88" y="753"/>
                  </a:lnTo>
                  <a:lnTo>
                    <a:pt x="99" y="727"/>
                  </a:lnTo>
                  <a:lnTo>
                    <a:pt x="110" y="701"/>
                  </a:lnTo>
                  <a:lnTo>
                    <a:pt x="123" y="674"/>
                  </a:lnTo>
                  <a:lnTo>
                    <a:pt x="136" y="648"/>
                  </a:lnTo>
                  <a:lnTo>
                    <a:pt x="150" y="623"/>
                  </a:lnTo>
                  <a:lnTo>
                    <a:pt x="164" y="598"/>
                  </a:lnTo>
                  <a:lnTo>
                    <a:pt x="179" y="572"/>
                  </a:lnTo>
                  <a:lnTo>
                    <a:pt x="194" y="548"/>
                  </a:lnTo>
                  <a:lnTo>
                    <a:pt x="210" y="524"/>
                  </a:lnTo>
                  <a:lnTo>
                    <a:pt x="226" y="501"/>
                  </a:lnTo>
                  <a:lnTo>
                    <a:pt x="243" y="476"/>
                  </a:lnTo>
                  <a:lnTo>
                    <a:pt x="262" y="454"/>
                  </a:lnTo>
                  <a:lnTo>
                    <a:pt x="280" y="431"/>
                  </a:lnTo>
                  <a:lnTo>
                    <a:pt x="299" y="409"/>
                  </a:lnTo>
                  <a:lnTo>
                    <a:pt x="318" y="388"/>
                  </a:lnTo>
                  <a:lnTo>
                    <a:pt x="338" y="366"/>
                  </a:lnTo>
                  <a:lnTo>
                    <a:pt x="359" y="345"/>
                  </a:lnTo>
                  <a:lnTo>
                    <a:pt x="381" y="325"/>
                  </a:lnTo>
                  <a:lnTo>
                    <a:pt x="402" y="305"/>
                  </a:lnTo>
                  <a:lnTo>
                    <a:pt x="424" y="286"/>
                  </a:lnTo>
                  <a:lnTo>
                    <a:pt x="447" y="267"/>
                  </a:lnTo>
                  <a:lnTo>
                    <a:pt x="470" y="248"/>
                  </a:lnTo>
                  <a:lnTo>
                    <a:pt x="495" y="230"/>
                  </a:lnTo>
                  <a:lnTo>
                    <a:pt x="519" y="213"/>
                  </a:lnTo>
                  <a:lnTo>
                    <a:pt x="544" y="196"/>
                  </a:lnTo>
                  <a:lnTo>
                    <a:pt x="569" y="180"/>
                  </a:lnTo>
                  <a:lnTo>
                    <a:pt x="595" y="165"/>
                  </a:lnTo>
                  <a:lnTo>
                    <a:pt x="622" y="150"/>
                  </a:lnTo>
                  <a:lnTo>
                    <a:pt x="649" y="135"/>
                  </a:lnTo>
                  <a:lnTo>
                    <a:pt x="676" y="121"/>
                  </a:lnTo>
                  <a:lnTo>
                    <a:pt x="704" y="108"/>
                  </a:lnTo>
                  <a:lnTo>
                    <a:pt x="863" y="459"/>
                  </a:lnTo>
                  <a:lnTo>
                    <a:pt x="843" y="468"/>
                  </a:lnTo>
                  <a:lnTo>
                    <a:pt x="824" y="477"/>
                  </a:lnTo>
                  <a:lnTo>
                    <a:pt x="806" y="488"/>
                  </a:lnTo>
                  <a:lnTo>
                    <a:pt x="788" y="498"/>
                  </a:lnTo>
                  <a:lnTo>
                    <a:pt x="771" y="508"/>
                  </a:lnTo>
                  <a:lnTo>
                    <a:pt x="754" y="519"/>
                  </a:lnTo>
                  <a:lnTo>
                    <a:pt x="737" y="530"/>
                  </a:lnTo>
                  <a:lnTo>
                    <a:pt x="720" y="542"/>
                  </a:lnTo>
                  <a:lnTo>
                    <a:pt x="703" y="554"/>
                  </a:lnTo>
                  <a:lnTo>
                    <a:pt x="688" y="566"/>
                  </a:lnTo>
                  <a:lnTo>
                    <a:pt x="672" y="579"/>
                  </a:lnTo>
                  <a:lnTo>
                    <a:pt x="657" y="593"/>
                  </a:lnTo>
                  <a:lnTo>
                    <a:pt x="628" y="620"/>
                  </a:lnTo>
                  <a:lnTo>
                    <a:pt x="600" y="648"/>
                  </a:lnTo>
                  <a:lnTo>
                    <a:pt x="574" y="678"/>
                  </a:lnTo>
                  <a:lnTo>
                    <a:pt x="550" y="710"/>
                  </a:lnTo>
                  <a:lnTo>
                    <a:pt x="527" y="741"/>
                  </a:lnTo>
                  <a:lnTo>
                    <a:pt x="506" y="774"/>
                  </a:lnTo>
                  <a:lnTo>
                    <a:pt x="487" y="807"/>
                  </a:lnTo>
                  <a:lnTo>
                    <a:pt x="468" y="843"/>
                  </a:lnTo>
                  <a:lnTo>
                    <a:pt x="452" y="878"/>
                  </a:lnTo>
                  <a:lnTo>
                    <a:pt x="437" y="914"/>
                  </a:lnTo>
                  <a:lnTo>
                    <a:pt x="77" y="780"/>
                  </a:lnTo>
                  <a:close/>
                  <a:moveTo>
                    <a:pt x="870" y="455"/>
                  </a:moveTo>
                  <a:lnTo>
                    <a:pt x="863" y="459"/>
                  </a:lnTo>
                  <a:lnTo>
                    <a:pt x="783" y="284"/>
                  </a:lnTo>
                  <a:lnTo>
                    <a:pt x="870" y="455"/>
                  </a:lnTo>
                  <a:close/>
                  <a:moveTo>
                    <a:pt x="697" y="112"/>
                  </a:moveTo>
                  <a:lnTo>
                    <a:pt x="697" y="112"/>
                  </a:lnTo>
                  <a:lnTo>
                    <a:pt x="870" y="455"/>
                  </a:lnTo>
                  <a:lnTo>
                    <a:pt x="870" y="455"/>
                  </a:lnTo>
                  <a:lnTo>
                    <a:pt x="697" y="112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5449241" y="415156"/>
              <a:ext cx="159660" cy="159660"/>
            </a:xfrm>
            <a:custGeom>
              <a:avLst/>
              <a:gdLst>
                <a:gd name="T0" fmla="*/ 704 w 2399"/>
                <a:gd name="T1" fmla="*/ 2293 h 2401"/>
                <a:gd name="T2" fmla="*/ 1019 w 2399"/>
                <a:gd name="T3" fmla="*/ 1995 h 2401"/>
                <a:gd name="T4" fmla="*/ 1297 w 2399"/>
                <a:gd name="T5" fmla="*/ 2010 h 2401"/>
                <a:gd name="T6" fmla="*/ 1539 w 2399"/>
                <a:gd name="T7" fmla="*/ 2351 h 2401"/>
                <a:gd name="T8" fmla="*/ 1284 w 2399"/>
                <a:gd name="T9" fmla="*/ 2398 h 2401"/>
                <a:gd name="T10" fmla="*/ 1022 w 2399"/>
                <a:gd name="T11" fmla="*/ 2388 h 2401"/>
                <a:gd name="T12" fmla="*/ 761 w 2399"/>
                <a:gd name="T13" fmla="*/ 2317 h 2401"/>
                <a:gd name="T14" fmla="*/ 1659 w 2399"/>
                <a:gd name="T15" fmla="*/ 1874 h 2401"/>
                <a:gd name="T16" fmla="*/ 1858 w 2399"/>
                <a:gd name="T17" fmla="*/ 1680 h 2401"/>
                <a:gd name="T18" fmla="*/ 2292 w 2399"/>
                <a:gd name="T19" fmla="*/ 1696 h 2401"/>
                <a:gd name="T20" fmla="*/ 2152 w 2399"/>
                <a:gd name="T21" fmla="*/ 1931 h 2401"/>
                <a:gd name="T22" fmla="*/ 1969 w 2399"/>
                <a:gd name="T23" fmla="*/ 2121 h 2401"/>
                <a:gd name="T24" fmla="*/ 1752 w 2399"/>
                <a:gd name="T25" fmla="*/ 2266 h 2401"/>
                <a:gd name="T26" fmla="*/ 2117 w 2399"/>
                <a:gd name="T27" fmla="*/ 1618 h 2401"/>
                <a:gd name="T28" fmla="*/ 2288 w 2399"/>
                <a:gd name="T29" fmla="*/ 1704 h 2401"/>
                <a:gd name="T30" fmla="*/ 1924 w 2399"/>
                <a:gd name="T31" fmla="*/ 1576 h 2401"/>
                <a:gd name="T32" fmla="*/ 1978 w 2399"/>
                <a:gd name="T33" fmla="*/ 1440 h 2401"/>
                <a:gd name="T34" fmla="*/ 2014 w 2399"/>
                <a:gd name="T35" fmla="*/ 1222 h 2401"/>
                <a:gd name="T36" fmla="*/ 2323 w 2399"/>
                <a:gd name="T37" fmla="*/ 779 h 2401"/>
                <a:gd name="T38" fmla="*/ 2387 w 2399"/>
                <a:gd name="T39" fmla="*/ 1030 h 2401"/>
                <a:gd name="T40" fmla="*/ 2396 w 2399"/>
                <a:gd name="T41" fmla="*/ 1292 h 2401"/>
                <a:gd name="T42" fmla="*/ 2347 w 2399"/>
                <a:gd name="T43" fmla="*/ 1553 h 2401"/>
                <a:gd name="T44" fmla="*/ 1932 w 2399"/>
                <a:gd name="T45" fmla="*/ 842 h 2401"/>
                <a:gd name="T46" fmla="*/ 1728 w 2399"/>
                <a:gd name="T47" fmla="*/ 579 h 2401"/>
                <a:gd name="T48" fmla="*/ 1575 w 2399"/>
                <a:gd name="T49" fmla="*/ 476 h 2401"/>
                <a:gd name="T50" fmla="*/ 1857 w 2399"/>
                <a:gd name="T51" fmla="*/ 196 h 2401"/>
                <a:gd name="T52" fmla="*/ 2061 w 2399"/>
                <a:gd name="T53" fmla="*/ 365 h 2401"/>
                <a:gd name="T54" fmla="*/ 2222 w 2399"/>
                <a:gd name="T55" fmla="*/ 572 h 2401"/>
                <a:gd name="T56" fmla="*/ 1963 w 2399"/>
                <a:gd name="T57" fmla="*/ 913 h 2401"/>
                <a:gd name="T58" fmla="*/ 1617 w 2399"/>
                <a:gd name="T59" fmla="*/ 90 h 2401"/>
                <a:gd name="T60" fmla="*/ 1537 w 2399"/>
                <a:gd name="T61" fmla="*/ 458 h 2401"/>
                <a:gd name="T62" fmla="*/ 1420 w 2399"/>
                <a:gd name="T63" fmla="*/ 416 h 2401"/>
                <a:gd name="T64" fmla="*/ 1182 w 2399"/>
                <a:gd name="T65" fmla="*/ 385 h 2401"/>
                <a:gd name="T66" fmla="*/ 807 w 2399"/>
                <a:gd name="T67" fmla="*/ 67 h 2401"/>
                <a:gd name="T68" fmla="*/ 1059 w 2399"/>
                <a:gd name="T69" fmla="*/ 8 h 2401"/>
                <a:gd name="T70" fmla="*/ 1320 w 2399"/>
                <a:gd name="T71" fmla="*/ 6 h 2401"/>
                <a:gd name="T72" fmla="*/ 1582 w 2399"/>
                <a:gd name="T73" fmla="*/ 63 h 2401"/>
                <a:gd name="T74" fmla="*/ 807 w 2399"/>
                <a:gd name="T75" fmla="*/ 486 h 2401"/>
                <a:gd name="T76" fmla="*/ 566 w 2399"/>
                <a:gd name="T77" fmla="*/ 687 h 2401"/>
                <a:gd name="T78" fmla="*/ 468 w 2399"/>
                <a:gd name="T79" fmla="*/ 844 h 2401"/>
                <a:gd name="T80" fmla="*/ 213 w 2399"/>
                <a:gd name="T81" fmla="*/ 519 h 2401"/>
                <a:gd name="T82" fmla="*/ 388 w 2399"/>
                <a:gd name="T83" fmla="*/ 318 h 2401"/>
                <a:gd name="T84" fmla="*/ 597 w 2399"/>
                <a:gd name="T85" fmla="*/ 163 h 2401"/>
                <a:gd name="T86" fmla="*/ 91 w 2399"/>
                <a:gd name="T87" fmla="*/ 783 h 2401"/>
                <a:gd name="T88" fmla="*/ 476 w 2399"/>
                <a:gd name="T89" fmla="*/ 783 h 2401"/>
                <a:gd name="T90" fmla="*/ 111 w 2399"/>
                <a:gd name="T91" fmla="*/ 697 h 2401"/>
                <a:gd name="T92" fmla="*/ 435 w 2399"/>
                <a:gd name="T93" fmla="*/ 920 h 2401"/>
                <a:gd name="T94" fmla="*/ 392 w 2399"/>
                <a:gd name="T95" fmla="*/ 1099 h 2401"/>
                <a:gd name="T96" fmla="*/ 425 w 2399"/>
                <a:gd name="T97" fmla="*/ 1450 h 2401"/>
                <a:gd name="T98" fmla="*/ 23 w 2399"/>
                <a:gd name="T99" fmla="*/ 1427 h 2401"/>
                <a:gd name="T100" fmla="*/ 2 w 2399"/>
                <a:gd name="T101" fmla="*/ 1168 h 2401"/>
                <a:gd name="T102" fmla="*/ 38 w 2399"/>
                <a:gd name="T103" fmla="*/ 905 h 2401"/>
                <a:gd name="T104" fmla="*/ 437 w 2399"/>
                <a:gd name="T105" fmla="*/ 1487 h 2401"/>
                <a:gd name="T106" fmla="*/ 628 w 2399"/>
                <a:gd name="T107" fmla="*/ 1781 h 2401"/>
                <a:gd name="T108" fmla="*/ 788 w 2399"/>
                <a:gd name="T109" fmla="*/ 1903 h 2401"/>
                <a:gd name="T110" fmla="*/ 595 w 2399"/>
                <a:gd name="T111" fmla="*/ 2236 h 2401"/>
                <a:gd name="T112" fmla="*/ 381 w 2399"/>
                <a:gd name="T113" fmla="*/ 2076 h 2401"/>
                <a:gd name="T114" fmla="*/ 210 w 2399"/>
                <a:gd name="T115" fmla="*/ 1877 h 2401"/>
                <a:gd name="T116" fmla="*/ 88 w 2399"/>
                <a:gd name="T117" fmla="*/ 1648 h 2401"/>
                <a:gd name="T118" fmla="*/ 697 w 2399"/>
                <a:gd name="T119" fmla="*/ 2289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401">
                  <a:moveTo>
                    <a:pt x="870" y="1946"/>
                  </a:moveTo>
                  <a:lnTo>
                    <a:pt x="870" y="1946"/>
                  </a:lnTo>
                  <a:lnTo>
                    <a:pt x="697" y="2290"/>
                  </a:lnTo>
                  <a:lnTo>
                    <a:pt x="697" y="2289"/>
                  </a:lnTo>
                  <a:lnTo>
                    <a:pt x="870" y="1946"/>
                  </a:lnTo>
                  <a:close/>
                  <a:moveTo>
                    <a:pt x="704" y="2293"/>
                  </a:moveTo>
                  <a:lnTo>
                    <a:pt x="697" y="2290"/>
                  </a:lnTo>
                  <a:lnTo>
                    <a:pt x="784" y="2117"/>
                  </a:lnTo>
                  <a:lnTo>
                    <a:pt x="704" y="2293"/>
                  </a:lnTo>
                  <a:close/>
                  <a:moveTo>
                    <a:pt x="863" y="1942"/>
                  </a:moveTo>
                  <a:lnTo>
                    <a:pt x="882" y="1951"/>
                  </a:lnTo>
                  <a:lnTo>
                    <a:pt x="901" y="1959"/>
                  </a:lnTo>
                  <a:lnTo>
                    <a:pt x="921" y="1966"/>
                  </a:lnTo>
                  <a:lnTo>
                    <a:pt x="940" y="1973"/>
                  </a:lnTo>
                  <a:lnTo>
                    <a:pt x="960" y="1979"/>
                  </a:lnTo>
                  <a:lnTo>
                    <a:pt x="980" y="1985"/>
                  </a:lnTo>
                  <a:lnTo>
                    <a:pt x="1000" y="1990"/>
                  </a:lnTo>
                  <a:lnTo>
                    <a:pt x="1019" y="1995"/>
                  </a:lnTo>
                  <a:lnTo>
                    <a:pt x="1039" y="1999"/>
                  </a:lnTo>
                  <a:lnTo>
                    <a:pt x="1059" y="2003"/>
                  </a:lnTo>
                  <a:lnTo>
                    <a:pt x="1078" y="2006"/>
                  </a:lnTo>
                  <a:lnTo>
                    <a:pt x="1099" y="2009"/>
                  </a:lnTo>
                  <a:lnTo>
                    <a:pt x="1139" y="2013"/>
                  </a:lnTo>
                  <a:lnTo>
                    <a:pt x="1178" y="2015"/>
                  </a:lnTo>
                  <a:lnTo>
                    <a:pt x="1218" y="2015"/>
                  </a:lnTo>
                  <a:lnTo>
                    <a:pt x="1258" y="2013"/>
                  </a:lnTo>
                  <a:lnTo>
                    <a:pt x="1297" y="2010"/>
                  </a:lnTo>
                  <a:lnTo>
                    <a:pt x="1336" y="2004"/>
                  </a:lnTo>
                  <a:lnTo>
                    <a:pt x="1374" y="1997"/>
                  </a:lnTo>
                  <a:lnTo>
                    <a:pt x="1412" y="1987"/>
                  </a:lnTo>
                  <a:lnTo>
                    <a:pt x="1449" y="1976"/>
                  </a:lnTo>
                  <a:lnTo>
                    <a:pt x="1487" y="1964"/>
                  </a:lnTo>
                  <a:lnTo>
                    <a:pt x="1621" y="2324"/>
                  </a:lnTo>
                  <a:lnTo>
                    <a:pt x="1594" y="2333"/>
                  </a:lnTo>
                  <a:lnTo>
                    <a:pt x="1566" y="2342"/>
                  </a:lnTo>
                  <a:lnTo>
                    <a:pt x="1539" y="2351"/>
                  </a:lnTo>
                  <a:lnTo>
                    <a:pt x="1511" y="2359"/>
                  </a:lnTo>
                  <a:lnTo>
                    <a:pt x="1483" y="2367"/>
                  </a:lnTo>
                  <a:lnTo>
                    <a:pt x="1455" y="2373"/>
                  </a:lnTo>
                  <a:lnTo>
                    <a:pt x="1427" y="2379"/>
                  </a:lnTo>
                  <a:lnTo>
                    <a:pt x="1398" y="2384"/>
                  </a:lnTo>
                  <a:lnTo>
                    <a:pt x="1370" y="2388"/>
                  </a:lnTo>
                  <a:lnTo>
                    <a:pt x="1342" y="2392"/>
                  </a:lnTo>
                  <a:lnTo>
                    <a:pt x="1312" y="2395"/>
                  </a:lnTo>
                  <a:lnTo>
                    <a:pt x="1284" y="2398"/>
                  </a:lnTo>
                  <a:lnTo>
                    <a:pt x="1255" y="2399"/>
                  </a:lnTo>
                  <a:lnTo>
                    <a:pt x="1226" y="2400"/>
                  </a:lnTo>
                  <a:lnTo>
                    <a:pt x="1196" y="2401"/>
                  </a:lnTo>
                  <a:lnTo>
                    <a:pt x="1167" y="2400"/>
                  </a:lnTo>
                  <a:lnTo>
                    <a:pt x="1138" y="2399"/>
                  </a:lnTo>
                  <a:lnTo>
                    <a:pt x="1109" y="2397"/>
                  </a:lnTo>
                  <a:lnTo>
                    <a:pt x="1079" y="2395"/>
                  </a:lnTo>
                  <a:lnTo>
                    <a:pt x="1050" y="2392"/>
                  </a:lnTo>
                  <a:lnTo>
                    <a:pt x="1022" y="2388"/>
                  </a:lnTo>
                  <a:lnTo>
                    <a:pt x="993" y="2383"/>
                  </a:lnTo>
                  <a:lnTo>
                    <a:pt x="963" y="2377"/>
                  </a:lnTo>
                  <a:lnTo>
                    <a:pt x="934" y="2371"/>
                  </a:lnTo>
                  <a:lnTo>
                    <a:pt x="905" y="2363"/>
                  </a:lnTo>
                  <a:lnTo>
                    <a:pt x="876" y="2356"/>
                  </a:lnTo>
                  <a:lnTo>
                    <a:pt x="847" y="2347"/>
                  </a:lnTo>
                  <a:lnTo>
                    <a:pt x="818" y="2338"/>
                  </a:lnTo>
                  <a:lnTo>
                    <a:pt x="790" y="2328"/>
                  </a:lnTo>
                  <a:lnTo>
                    <a:pt x="761" y="2317"/>
                  </a:lnTo>
                  <a:lnTo>
                    <a:pt x="733" y="2306"/>
                  </a:lnTo>
                  <a:lnTo>
                    <a:pt x="704" y="2293"/>
                  </a:lnTo>
                  <a:lnTo>
                    <a:pt x="863" y="1942"/>
                  </a:lnTo>
                  <a:close/>
                  <a:moveTo>
                    <a:pt x="1487" y="1964"/>
                  </a:moveTo>
                  <a:lnTo>
                    <a:pt x="1523" y="1949"/>
                  </a:lnTo>
                  <a:lnTo>
                    <a:pt x="1558" y="1933"/>
                  </a:lnTo>
                  <a:lnTo>
                    <a:pt x="1593" y="1914"/>
                  </a:lnTo>
                  <a:lnTo>
                    <a:pt x="1627" y="1895"/>
                  </a:lnTo>
                  <a:lnTo>
                    <a:pt x="1659" y="1874"/>
                  </a:lnTo>
                  <a:lnTo>
                    <a:pt x="1691" y="1851"/>
                  </a:lnTo>
                  <a:lnTo>
                    <a:pt x="1723" y="1827"/>
                  </a:lnTo>
                  <a:lnTo>
                    <a:pt x="1752" y="1800"/>
                  </a:lnTo>
                  <a:lnTo>
                    <a:pt x="1780" y="1773"/>
                  </a:lnTo>
                  <a:lnTo>
                    <a:pt x="1807" y="1744"/>
                  </a:lnTo>
                  <a:lnTo>
                    <a:pt x="1821" y="1729"/>
                  </a:lnTo>
                  <a:lnTo>
                    <a:pt x="1834" y="1713"/>
                  </a:lnTo>
                  <a:lnTo>
                    <a:pt x="1846" y="1697"/>
                  </a:lnTo>
                  <a:lnTo>
                    <a:pt x="1858" y="1680"/>
                  </a:lnTo>
                  <a:lnTo>
                    <a:pt x="1870" y="1664"/>
                  </a:lnTo>
                  <a:lnTo>
                    <a:pt x="1881" y="1647"/>
                  </a:lnTo>
                  <a:lnTo>
                    <a:pt x="1892" y="1630"/>
                  </a:lnTo>
                  <a:lnTo>
                    <a:pt x="1903" y="1613"/>
                  </a:lnTo>
                  <a:lnTo>
                    <a:pt x="1913" y="1595"/>
                  </a:lnTo>
                  <a:lnTo>
                    <a:pt x="1923" y="1576"/>
                  </a:lnTo>
                  <a:lnTo>
                    <a:pt x="1932" y="1557"/>
                  </a:lnTo>
                  <a:lnTo>
                    <a:pt x="1941" y="1538"/>
                  </a:lnTo>
                  <a:lnTo>
                    <a:pt x="2292" y="1696"/>
                  </a:lnTo>
                  <a:lnTo>
                    <a:pt x="2279" y="1725"/>
                  </a:lnTo>
                  <a:lnTo>
                    <a:pt x="2265" y="1752"/>
                  </a:lnTo>
                  <a:lnTo>
                    <a:pt x="2251" y="1779"/>
                  </a:lnTo>
                  <a:lnTo>
                    <a:pt x="2236" y="1805"/>
                  </a:lnTo>
                  <a:lnTo>
                    <a:pt x="2220" y="1832"/>
                  </a:lnTo>
                  <a:lnTo>
                    <a:pt x="2204" y="1857"/>
                  </a:lnTo>
                  <a:lnTo>
                    <a:pt x="2188" y="1882"/>
                  </a:lnTo>
                  <a:lnTo>
                    <a:pt x="2169" y="1906"/>
                  </a:lnTo>
                  <a:lnTo>
                    <a:pt x="2152" y="1931"/>
                  </a:lnTo>
                  <a:lnTo>
                    <a:pt x="2133" y="1954"/>
                  </a:lnTo>
                  <a:lnTo>
                    <a:pt x="2115" y="1977"/>
                  </a:lnTo>
                  <a:lnTo>
                    <a:pt x="2095" y="1999"/>
                  </a:lnTo>
                  <a:lnTo>
                    <a:pt x="2076" y="2020"/>
                  </a:lnTo>
                  <a:lnTo>
                    <a:pt x="2055" y="2042"/>
                  </a:lnTo>
                  <a:lnTo>
                    <a:pt x="2034" y="2063"/>
                  </a:lnTo>
                  <a:lnTo>
                    <a:pt x="2013" y="2083"/>
                  </a:lnTo>
                  <a:lnTo>
                    <a:pt x="1991" y="2102"/>
                  </a:lnTo>
                  <a:lnTo>
                    <a:pt x="1969" y="2121"/>
                  </a:lnTo>
                  <a:lnTo>
                    <a:pt x="1947" y="2139"/>
                  </a:lnTo>
                  <a:lnTo>
                    <a:pt x="1923" y="2158"/>
                  </a:lnTo>
                  <a:lnTo>
                    <a:pt x="1900" y="2175"/>
                  </a:lnTo>
                  <a:lnTo>
                    <a:pt x="1876" y="2191"/>
                  </a:lnTo>
                  <a:lnTo>
                    <a:pt x="1852" y="2207"/>
                  </a:lnTo>
                  <a:lnTo>
                    <a:pt x="1828" y="2222"/>
                  </a:lnTo>
                  <a:lnTo>
                    <a:pt x="1802" y="2237"/>
                  </a:lnTo>
                  <a:lnTo>
                    <a:pt x="1778" y="2251"/>
                  </a:lnTo>
                  <a:lnTo>
                    <a:pt x="1752" y="2266"/>
                  </a:lnTo>
                  <a:lnTo>
                    <a:pt x="1727" y="2278"/>
                  </a:lnTo>
                  <a:lnTo>
                    <a:pt x="1701" y="2291"/>
                  </a:lnTo>
                  <a:lnTo>
                    <a:pt x="1674" y="2302"/>
                  </a:lnTo>
                  <a:lnTo>
                    <a:pt x="1647" y="2313"/>
                  </a:lnTo>
                  <a:lnTo>
                    <a:pt x="1621" y="2324"/>
                  </a:lnTo>
                  <a:lnTo>
                    <a:pt x="1487" y="1964"/>
                  </a:lnTo>
                  <a:close/>
                  <a:moveTo>
                    <a:pt x="1941" y="1538"/>
                  </a:moveTo>
                  <a:lnTo>
                    <a:pt x="1945" y="1531"/>
                  </a:lnTo>
                  <a:lnTo>
                    <a:pt x="2117" y="1618"/>
                  </a:lnTo>
                  <a:lnTo>
                    <a:pt x="1941" y="1538"/>
                  </a:lnTo>
                  <a:close/>
                  <a:moveTo>
                    <a:pt x="1945" y="1531"/>
                  </a:moveTo>
                  <a:lnTo>
                    <a:pt x="1945" y="1531"/>
                  </a:lnTo>
                  <a:lnTo>
                    <a:pt x="2288" y="1704"/>
                  </a:lnTo>
                  <a:lnTo>
                    <a:pt x="2288" y="1704"/>
                  </a:lnTo>
                  <a:lnTo>
                    <a:pt x="1945" y="1531"/>
                  </a:lnTo>
                  <a:close/>
                  <a:moveTo>
                    <a:pt x="2310" y="1617"/>
                  </a:moveTo>
                  <a:lnTo>
                    <a:pt x="2310" y="1661"/>
                  </a:lnTo>
                  <a:lnTo>
                    <a:pt x="2288" y="1704"/>
                  </a:lnTo>
                  <a:lnTo>
                    <a:pt x="2117" y="1617"/>
                  </a:lnTo>
                  <a:lnTo>
                    <a:pt x="2310" y="1617"/>
                  </a:lnTo>
                  <a:close/>
                  <a:moveTo>
                    <a:pt x="1924" y="1617"/>
                  </a:moveTo>
                  <a:lnTo>
                    <a:pt x="1924" y="1617"/>
                  </a:lnTo>
                  <a:lnTo>
                    <a:pt x="2310" y="1617"/>
                  </a:lnTo>
                  <a:lnTo>
                    <a:pt x="2310" y="1617"/>
                  </a:lnTo>
                  <a:lnTo>
                    <a:pt x="1924" y="1617"/>
                  </a:lnTo>
                  <a:close/>
                  <a:moveTo>
                    <a:pt x="1924" y="1617"/>
                  </a:moveTo>
                  <a:lnTo>
                    <a:pt x="1924" y="1576"/>
                  </a:lnTo>
                  <a:lnTo>
                    <a:pt x="1941" y="1538"/>
                  </a:lnTo>
                  <a:lnTo>
                    <a:pt x="2117" y="1617"/>
                  </a:lnTo>
                  <a:lnTo>
                    <a:pt x="1924" y="1617"/>
                  </a:lnTo>
                  <a:close/>
                  <a:moveTo>
                    <a:pt x="1941" y="1538"/>
                  </a:moveTo>
                  <a:lnTo>
                    <a:pt x="1950" y="1519"/>
                  </a:lnTo>
                  <a:lnTo>
                    <a:pt x="1958" y="1500"/>
                  </a:lnTo>
                  <a:lnTo>
                    <a:pt x="1965" y="1479"/>
                  </a:lnTo>
                  <a:lnTo>
                    <a:pt x="1972" y="1460"/>
                  </a:lnTo>
                  <a:lnTo>
                    <a:pt x="1978" y="1440"/>
                  </a:lnTo>
                  <a:lnTo>
                    <a:pt x="1984" y="1421"/>
                  </a:lnTo>
                  <a:lnTo>
                    <a:pt x="1990" y="1401"/>
                  </a:lnTo>
                  <a:lnTo>
                    <a:pt x="1994" y="1382"/>
                  </a:lnTo>
                  <a:lnTo>
                    <a:pt x="1999" y="1361"/>
                  </a:lnTo>
                  <a:lnTo>
                    <a:pt x="2002" y="1341"/>
                  </a:lnTo>
                  <a:lnTo>
                    <a:pt x="2006" y="1321"/>
                  </a:lnTo>
                  <a:lnTo>
                    <a:pt x="2008" y="1302"/>
                  </a:lnTo>
                  <a:lnTo>
                    <a:pt x="2012" y="1262"/>
                  </a:lnTo>
                  <a:lnTo>
                    <a:pt x="2014" y="1222"/>
                  </a:lnTo>
                  <a:lnTo>
                    <a:pt x="2014" y="1182"/>
                  </a:lnTo>
                  <a:lnTo>
                    <a:pt x="2013" y="1142"/>
                  </a:lnTo>
                  <a:lnTo>
                    <a:pt x="2009" y="1103"/>
                  </a:lnTo>
                  <a:lnTo>
                    <a:pt x="2003" y="1065"/>
                  </a:lnTo>
                  <a:lnTo>
                    <a:pt x="1996" y="1026"/>
                  </a:lnTo>
                  <a:lnTo>
                    <a:pt x="1987" y="988"/>
                  </a:lnTo>
                  <a:lnTo>
                    <a:pt x="1976" y="951"/>
                  </a:lnTo>
                  <a:lnTo>
                    <a:pt x="1963" y="913"/>
                  </a:lnTo>
                  <a:lnTo>
                    <a:pt x="2323" y="779"/>
                  </a:lnTo>
                  <a:lnTo>
                    <a:pt x="2333" y="806"/>
                  </a:lnTo>
                  <a:lnTo>
                    <a:pt x="2342" y="834"/>
                  </a:lnTo>
                  <a:lnTo>
                    <a:pt x="2350" y="861"/>
                  </a:lnTo>
                  <a:lnTo>
                    <a:pt x="2358" y="889"/>
                  </a:lnTo>
                  <a:lnTo>
                    <a:pt x="2365" y="917"/>
                  </a:lnTo>
                  <a:lnTo>
                    <a:pt x="2372" y="945"/>
                  </a:lnTo>
                  <a:lnTo>
                    <a:pt x="2377" y="973"/>
                  </a:lnTo>
                  <a:lnTo>
                    <a:pt x="2382" y="1002"/>
                  </a:lnTo>
                  <a:lnTo>
                    <a:pt x="2387" y="1030"/>
                  </a:lnTo>
                  <a:lnTo>
                    <a:pt x="2391" y="1059"/>
                  </a:lnTo>
                  <a:lnTo>
                    <a:pt x="2394" y="1088"/>
                  </a:lnTo>
                  <a:lnTo>
                    <a:pt x="2396" y="1116"/>
                  </a:lnTo>
                  <a:lnTo>
                    <a:pt x="2398" y="1145"/>
                  </a:lnTo>
                  <a:lnTo>
                    <a:pt x="2399" y="1175"/>
                  </a:lnTo>
                  <a:lnTo>
                    <a:pt x="2399" y="1204"/>
                  </a:lnTo>
                  <a:lnTo>
                    <a:pt x="2399" y="1233"/>
                  </a:lnTo>
                  <a:lnTo>
                    <a:pt x="2398" y="1263"/>
                  </a:lnTo>
                  <a:lnTo>
                    <a:pt x="2396" y="1292"/>
                  </a:lnTo>
                  <a:lnTo>
                    <a:pt x="2393" y="1321"/>
                  </a:lnTo>
                  <a:lnTo>
                    <a:pt x="2390" y="1350"/>
                  </a:lnTo>
                  <a:lnTo>
                    <a:pt x="2386" y="1379"/>
                  </a:lnTo>
                  <a:lnTo>
                    <a:pt x="2381" y="1408"/>
                  </a:lnTo>
                  <a:lnTo>
                    <a:pt x="2376" y="1437"/>
                  </a:lnTo>
                  <a:lnTo>
                    <a:pt x="2370" y="1466"/>
                  </a:lnTo>
                  <a:lnTo>
                    <a:pt x="2363" y="1496"/>
                  </a:lnTo>
                  <a:lnTo>
                    <a:pt x="2355" y="1525"/>
                  </a:lnTo>
                  <a:lnTo>
                    <a:pt x="2347" y="1553"/>
                  </a:lnTo>
                  <a:lnTo>
                    <a:pt x="2337" y="1582"/>
                  </a:lnTo>
                  <a:lnTo>
                    <a:pt x="2327" y="1611"/>
                  </a:lnTo>
                  <a:lnTo>
                    <a:pt x="2317" y="1640"/>
                  </a:lnTo>
                  <a:lnTo>
                    <a:pt x="2304" y="1668"/>
                  </a:lnTo>
                  <a:lnTo>
                    <a:pt x="2292" y="1696"/>
                  </a:lnTo>
                  <a:lnTo>
                    <a:pt x="1941" y="1538"/>
                  </a:lnTo>
                  <a:close/>
                  <a:moveTo>
                    <a:pt x="1963" y="913"/>
                  </a:moveTo>
                  <a:lnTo>
                    <a:pt x="1949" y="877"/>
                  </a:lnTo>
                  <a:lnTo>
                    <a:pt x="1932" y="842"/>
                  </a:lnTo>
                  <a:lnTo>
                    <a:pt x="1914" y="807"/>
                  </a:lnTo>
                  <a:lnTo>
                    <a:pt x="1894" y="773"/>
                  </a:lnTo>
                  <a:lnTo>
                    <a:pt x="1873" y="741"/>
                  </a:lnTo>
                  <a:lnTo>
                    <a:pt x="1850" y="709"/>
                  </a:lnTo>
                  <a:lnTo>
                    <a:pt x="1826" y="677"/>
                  </a:lnTo>
                  <a:lnTo>
                    <a:pt x="1799" y="648"/>
                  </a:lnTo>
                  <a:lnTo>
                    <a:pt x="1772" y="620"/>
                  </a:lnTo>
                  <a:lnTo>
                    <a:pt x="1743" y="592"/>
                  </a:lnTo>
                  <a:lnTo>
                    <a:pt x="1728" y="579"/>
                  </a:lnTo>
                  <a:lnTo>
                    <a:pt x="1713" y="566"/>
                  </a:lnTo>
                  <a:lnTo>
                    <a:pt x="1696" y="553"/>
                  </a:lnTo>
                  <a:lnTo>
                    <a:pt x="1680" y="541"/>
                  </a:lnTo>
                  <a:lnTo>
                    <a:pt x="1663" y="530"/>
                  </a:lnTo>
                  <a:lnTo>
                    <a:pt x="1647" y="519"/>
                  </a:lnTo>
                  <a:lnTo>
                    <a:pt x="1629" y="508"/>
                  </a:lnTo>
                  <a:lnTo>
                    <a:pt x="1612" y="497"/>
                  </a:lnTo>
                  <a:lnTo>
                    <a:pt x="1594" y="487"/>
                  </a:lnTo>
                  <a:lnTo>
                    <a:pt x="1575" y="476"/>
                  </a:lnTo>
                  <a:lnTo>
                    <a:pt x="1556" y="467"/>
                  </a:lnTo>
                  <a:lnTo>
                    <a:pt x="1538" y="458"/>
                  </a:lnTo>
                  <a:lnTo>
                    <a:pt x="1695" y="107"/>
                  </a:lnTo>
                  <a:lnTo>
                    <a:pt x="1724" y="120"/>
                  </a:lnTo>
                  <a:lnTo>
                    <a:pt x="1751" y="134"/>
                  </a:lnTo>
                  <a:lnTo>
                    <a:pt x="1778" y="148"/>
                  </a:lnTo>
                  <a:lnTo>
                    <a:pt x="1805" y="164"/>
                  </a:lnTo>
                  <a:lnTo>
                    <a:pt x="1831" y="180"/>
                  </a:lnTo>
                  <a:lnTo>
                    <a:pt x="1857" y="196"/>
                  </a:lnTo>
                  <a:lnTo>
                    <a:pt x="1881" y="212"/>
                  </a:lnTo>
                  <a:lnTo>
                    <a:pt x="1906" y="230"/>
                  </a:lnTo>
                  <a:lnTo>
                    <a:pt x="1929" y="247"/>
                  </a:lnTo>
                  <a:lnTo>
                    <a:pt x="1953" y="266"/>
                  </a:lnTo>
                  <a:lnTo>
                    <a:pt x="1976" y="285"/>
                  </a:lnTo>
                  <a:lnTo>
                    <a:pt x="1998" y="304"/>
                  </a:lnTo>
                  <a:lnTo>
                    <a:pt x="2020" y="324"/>
                  </a:lnTo>
                  <a:lnTo>
                    <a:pt x="2041" y="344"/>
                  </a:lnTo>
                  <a:lnTo>
                    <a:pt x="2061" y="365"/>
                  </a:lnTo>
                  <a:lnTo>
                    <a:pt x="2082" y="387"/>
                  </a:lnTo>
                  <a:lnTo>
                    <a:pt x="2102" y="409"/>
                  </a:lnTo>
                  <a:lnTo>
                    <a:pt x="2120" y="431"/>
                  </a:lnTo>
                  <a:lnTo>
                    <a:pt x="2139" y="453"/>
                  </a:lnTo>
                  <a:lnTo>
                    <a:pt x="2156" y="476"/>
                  </a:lnTo>
                  <a:lnTo>
                    <a:pt x="2173" y="500"/>
                  </a:lnTo>
                  <a:lnTo>
                    <a:pt x="2191" y="524"/>
                  </a:lnTo>
                  <a:lnTo>
                    <a:pt x="2207" y="548"/>
                  </a:lnTo>
                  <a:lnTo>
                    <a:pt x="2222" y="572"/>
                  </a:lnTo>
                  <a:lnTo>
                    <a:pt x="2236" y="598"/>
                  </a:lnTo>
                  <a:lnTo>
                    <a:pt x="2251" y="622"/>
                  </a:lnTo>
                  <a:lnTo>
                    <a:pt x="2264" y="648"/>
                  </a:lnTo>
                  <a:lnTo>
                    <a:pt x="2277" y="673"/>
                  </a:lnTo>
                  <a:lnTo>
                    <a:pt x="2289" y="699"/>
                  </a:lnTo>
                  <a:lnTo>
                    <a:pt x="2301" y="726"/>
                  </a:lnTo>
                  <a:lnTo>
                    <a:pt x="2313" y="753"/>
                  </a:lnTo>
                  <a:lnTo>
                    <a:pt x="2323" y="779"/>
                  </a:lnTo>
                  <a:lnTo>
                    <a:pt x="1963" y="913"/>
                  </a:lnTo>
                  <a:close/>
                  <a:moveTo>
                    <a:pt x="1617" y="90"/>
                  </a:moveTo>
                  <a:lnTo>
                    <a:pt x="1658" y="90"/>
                  </a:lnTo>
                  <a:lnTo>
                    <a:pt x="1695" y="107"/>
                  </a:lnTo>
                  <a:lnTo>
                    <a:pt x="1617" y="283"/>
                  </a:lnTo>
                  <a:lnTo>
                    <a:pt x="1617" y="90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617" y="475"/>
                  </a:lnTo>
                  <a:lnTo>
                    <a:pt x="1617" y="90"/>
                  </a:lnTo>
                  <a:lnTo>
                    <a:pt x="1617" y="90"/>
                  </a:lnTo>
                  <a:lnTo>
                    <a:pt x="1617" y="475"/>
                  </a:lnTo>
                  <a:close/>
                  <a:moveTo>
                    <a:pt x="1617" y="475"/>
                  </a:moveTo>
                  <a:lnTo>
                    <a:pt x="1575" y="475"/>
                  </a:lnTo>
                  <a:lnTo>
                    <a:pt x="1537" y="458"/>
                  </a:lnTo>
                  <a:lnTo>
                    <a:pt x="1617" y="283"/>
                  </a:lnTo>
                  <a:lnTo>
                    <a:pt x="1617" y="475"/>
                  </a:lnTo>
                  <a:close/>
                  <a:moveTo>
                    <a:pt x="1537" y="458"/>
                  </a:moveTo>
                  <a:lnTo>
                    <a:pt x="1518" y="450"/>
                  </a:lnTo>
                  <a:lnTo>
                    <a:pt x="1499" y="442"/>
                  </a:lnTo>
                  <a:lnTo>
                    <a:pt x="1480" y="435"/>
                  </a:lnTo>
                  <a:lnTo>
                    <a:pt x="1460" y="428"/>
                  </a:lnTo>
                  <a:lnTo>
                    <a:pt x="1440" y="421"/>
                  </a:lnTo>
                  <a:lnTo>
                    <a:pt x="1420" y="416"/>
                  </a:lnTo>
                  <a:lnTo>
                    <a:pt x="1401" y="410"/>
                  </a:lnTo>
                  <a:lnTo>
                    <a:pt x="1381" y="406"/>
                  </a:lnTo>
                  <a:lnTo>
                    <a:pt x="1361" y="401"/>
                  </a:lnTo>
                  <a:lnTo>
                    <a:pt x="1342" y="398"/>
                  </a:lnTo>
                  <a:lnTo>
                    <a:pt x="1321" y="394"/>
                  </a:lnTo>
                  <a:lnTo>
                    <a:pt x="1301" y="392"/>
                  </a:lnTo>
                  <a:lnTo>
                    <a:pt x="1262" y="388"/>
                  </a:lnTo>
                  <a:lnTo>
                    <a:pt x="1222" y="386"/>
                  </a:lnTo>
                  <a:lnTo>
                    <a:pt x="1182" y="385"/>
                  </a:lnTo>
                  <a:lnTo>
                    <a:pt x="1143" y="387"/>
                  </a:lnTo>
                  <a:lnTo>
                    <a:pt x="1104" y="391"/>
                  </a:lnTo>
                  <a:lnTo>
                    <a:pt x="1064" y="397"/>
                  </a:lnTo>
                  <a:lnTo>
                    <a:pt x="1026" y="404"/>
                  </a:lnTo>
                  <a:lnTo>
                    <a:pt x="988" y="413"/>
                  </a:lnTo>
                  <a:lnTo>
                    <a:pt x="950" y="424"/>
                  </a:lnTo>
                  <a:lnTo>
                    <a:pt x="914" y="437"/>
                  </a:lnTo>
                  <a:lnTo>
                    <a:pt x="780" y="77"/>
                  </a:lnTo>
                  <a:lnTo>
                    <a:pt x="807" y="67"/>
                  </a:lnTo>
                  <a:lnTo>
                    <a:pt x="834" y="58"/>
                  </a:lnTo>
                  <a:lnTo>
                    <a:pt x="862" y="50"/>
                  </a:lnTo>
                  <a:lnTo>
                    <a:pt x="889" y="42"/>
                  </a:lnTo>
                  <a:lnTo>
                    <a:pt x="917" y="34"/>
                  </a:lnTo>
                  <a:lnTo>
                    <a:pt x="945" y="27"/>
                  </a:lnTo>
                  <a:lnTo>
                    <a:pt x="974" y="22"/>
                  </a:lnTo>
                  <a:lnTo>
                    <a:pt x="1002" y="16"/>
                  </a:lnTo>
                  <a:lnTo>
                    <a:pt x="1030" y="12"/>
                  </a:lnTo>
                  <a:lnTo>
                    <a:pt x="1059" y="8"/>
                  </a:lnTo>
                  <a:lnTo>
                    <a:pt x="1087" y="5"/>
                  </a:lnTo>
                  <a:lnTo>
                    <a:pt x="1117" y="3"/>
                  </a:lnTo>
                  <a:lnTo>
                    <a:pt x="1146" y="1"/>
                  </a:lnTo>
                  <a:lnTo>
                    <a:pt x="1174" y="0"/>
                  </a:lnTo>
                  <a:lnTo>
                    <a:pt x="1203" y="0"/>
                  </a:lnTo>
                  <a:lnTo>
                    <a:pt x="1233" y="0"/>
                  </a:lnTo>
                  <a:lnTo>
                    <a:pt x="1262" y="1"/>
                  </a:lnTo>
                  <a:lnTo>
                    <a:pt x="1291" y="3"/>
                  </a:lnTo>
                  <a:lnTo>
                    <a:pt x="1320" y="6"/>
                  </a:lnTo>
                  <a:lnTo>
                    <a:pt x="1350" y="9"/>
                  </a:lnTo>
                  <a:lnTo>
                    <a:pt x="1379" y="13"/>
                  </a:lnTo>
                  <a:lnTo>
                    <a:pt x="1408" y="18"/>
                  </a:lnTo>
                  <a:lnTo>
                    <a:pt x="1437" y="23"/>
                  </a:lnTo>
                  <a:lnTo>
                    <a:pt x="1467" y="29"/>
                  </a:lnTo>
                  <a:lnTo>
                    <a:pt x="1495" y="36"/>
                  </a:lnTo>
                  <a:lnTo>
                    <a:pt x="1524" y="45"/>
                  </a:lnTo>
                  <a:lnTo>
                    <a:pt x="1553" y="53"/>
                  </a:lnTo>
                  <a:lnTo>
                    <a:pt x="1582" y="63"/>
                  </a:lnTo>
                  <a:lnTo>
                    <a:pt x="1611" y="73"/>
                  </a:lnTo>
                  <a:lnTo>
                    <a:pt x="1639" y="83"/>
                  </a:lnTo>
                  <a:lnTo>
                    <a:pt x="1667" y="95"/>
                  </a:lnTo>
                  <a:lnTo>
                    <a:pt x="1695" y="107"/>
                  </a:lnTo>
                  <a:lnTo>
                    <a:pt x="1537" y="458"/>
                  </a:lnTo>
                  <a:close/>
                  <a:moveTo>
                    <a:pt x="914" y="437"/>
                  </a:moveTo>
                  <a:lnTo>
                    <a:pt x="878" y="451"/>
                  </a:lnTo>
                  <a:lnTo>
                    <a:pt x="842" y="467"/>
                  </a:lnTo>
                  <a:lnTo>
                    <a:pt x="807" y="486"/>
                  </a:lnTo>
                  <a:lnTo>
                    <a:pt x="774" y="506"/>
                  </a:lnTo>
                  <a:lnTo>
                    <a:pt x="741" y="527"/>
                  </a:lnTo>
                  <a:lnTo>
                    <a:pt x="708" y="550"/>
                  </a:lnTo>
                  <a:lnTo>
                    <a:pt x="678" y="574"/>
                  </a:lnTo>
                  <a:lnTo>
                    <a:pt x="648" y="601"/>
                  </a:lnTo>
                  <a:lnTo>
                    <a:pt x="620" y="628"/>
                  </a:lnTo>
                  <a:lnTo>
                    <a:pt x="592" y="657"/>
                  </a:lnTo>
                  <a:lnTo>
                    <a:pt x="579" y="672"/>
                  </a:lnTo>
                  <a:lnTo>
                    <a:pt x="566" y="687"/>
                  </a:lnTo>
                  <a:lnTo>
                    <a:pt x="554" y="703"/>
                  </a:lnTo>
                  <a:lnTo>
                    <a:pt x="542" y="720"/>
                  </a:lnTo>
                  <a:lnTo>
                    <a:pt x="530" y="737"/>
                  </a:lnTo>
                  <a:lnTo>
                    <a:pt x="519" y="753"/>
                  </a:lnTo>
                  <a:lnTo>
                    <a:pt x="508" y="771"/>
                  </a:lnTo>
                  <a:lnTo>
                    <a:pt x="498" y="788"/>
                  </a:lnTo>
                  <a:lnTo>
                    <a:pt x="488" y="806"/>
                  </a:lnTo>
                  <a:lnTo>
                    <a:pt x="477" y="825"/>
                  </a:lnTo>
                  <a:lnTo>
                    <a:pt x="468" y="844"/>
                  </a:lnTo>
                  <a:lnTo>
                    <a:pt x="459" y="862"/>
                  </a:lnTo>
                  <a:lnTo>
                    <a:pt x="108" y="704"/>
                  </a:lnTo>
                  <a:lnTo>
                    <a:pt x="121" y="676"/>
                  </a:lnTo>
                  <a:lnTo>
                    <a:pt x="135" y="649"/>
                  </a:lnTo>
                  <a:lnTo>
                    <a:pt x="150" y="622"/>
                  </a:lnTo>
                  <a:lnTo>
                    <a:pt x="165" y="594"/>
                  </a:lnTo>
                  <a:lnTo>
                    <a:pt x="180" y="569"/>
                  </a:lnTo>
                  <a:lnTo>
                    <a:pt x="196" y="543"/>
                  </a:lnTo>
                  <a:lnTo>
                    <a:pt x="213" y="519"/>
                  </a:lnTo>
                  <a:lnTo>
                    <a:pt x="230" y="494"/>
                  </a:lnTo>
                  <a:lnTo>
                    <a:pt x="249" y="470"/>
                  </a:lnTo>
                  <a:lnTo>
                    <a:pt x="267" y="447"/>
                  </a:lnTo>
                  <a:lnTo>
                    <a:pt x="286" y="424"/>
                  </a:lnTo>
                  <a:lnTo>
                    <a:pt x="305" y="402"/>
                  </a:lnTo>
                  <a:lnTo>
                    <a:pt x="325" y="380"/>
                  </a:lnTo>
                  <a:lnTo>
                    <a:pt x="345" y="358"/>
                  </a:lnTo>
                  <a:lnTo>
                    <a:pt x="366" y="338"/>
                  </a:lnTo>
                  <a:lnTo>
                    <a:pt x="388" y="318"/>
                  </a:lnTo>
                  <a:lnTo>
                    <a:pt x="409" y="298"/>
                  </a:lnTo>
                  <a:lnTo>
                    <a:pt x="431" y="280"/>
                  </a:lnTo>
                  <a:lnTo>
                    <a:pt x="454" y="260"/>
                  </a:lnTo>
                  <a:lnTo>
                    <a:pt x="476" y="243"/>
                  </a:lnTo>
                  <a:lnTo>
                    <a:pt x="501" y="226"/>
                  </a:lnTo>
                  <a:lnTo>
                    <a:pt x="524" y="209"/>
                  </a:lnTo>
                  <a:lnTo>
                    <a:pt x="548" y="193"/>
                  </a:lnTo>
                  <a:lnTo>
                    <a:pt x="572" y="178"/>
                  </a:lnTo>
                  <a:lnTo>
                    <a:pt x="597" y="163"/>
                  </a:lnTo>
                  <a:lnTo>
                    <a:pt x="623" y="148"/>
                  </a:lnTo>
                  <a:lnTo>
                    <a:pt x="648" y="135"/>
                  </a:lnTo>
                  <a:lnTo>
                    <a:pt x="674" y="122"/>
                  </a:lnTo>
                  <a:lnTo>
                    <a:pt x="700" y="110"/>
                  </a:lnTo>
                  <a:lnTo>
                    <a:pt x="726" y="98"/>
                  </a:lnTo>
                  <a:lnTo>
                    <a:pt x="753" y="87"/>
                  </a:lnTo>
                  <a:lnTo>
                    <a:pt x="780" y="77"/>
                  </a:lnTo>
                  <a:lnTo>
                    <a:pt x="914" y="437"/>
                  </a:lnTo>
                  <a:close/>
                  <a:moveTo>
                    <a:pt x="91" y="783"/>
                  </a:moveTo>
                  <a:lnTo>
                    <a:pt x="91" y="742"/>
                  </a:lnTo>
                  <a:lnTo>
                    <a:pt x="108" y="704"/>
                  </a:lnTo>
                  <a:lnTo>
                    <a:pt x="284" y="783"/>
                  </a:lnTo>
                  <a:lnTo>
                    <a:pt x="91" y="783"/>
                  </a:lnTo>
                  <a:close/>
                  <a:moveTo>
                    <a:pt x="476" y="783"/>
                  </a:moveTo>
                  <a:lnTo>
                    <a:pt x="476" y="783"/>
                  </a:lnTo>
                  <a:lnTo>
                    <a:pt x="91" y="783"/>
                  </a:lnTo>
                  <a:lnTo>
                    <a:pt x="91" y="783"/>
                  </a:lnTo>
                  <a:lnTo>
                    <a:pt x="476" y="783"/>
                  </a:lnTo>
                  <a:close/>
                  <a:moveTo>
                    <a:pt x="476" y="783"/>
                  </a:moveTo>
                  <a:lnTo>
                    <a:pt x="476" y="827"/>
                  </a:lnTo>
                  <a:lnTo>
                    <a:pt x="455" y="869"/>
                  </a:lnTo>
                  <a:lnTo>
                    <a:pt x="284" y="783"/>
                  </a:lnTo>
                  <a:lnTo>
                    <a:pt x="476" y="783"/>
                  </a:lnTo>
                  <a:close/>
                  <a:moveTo>
                    <a:pt x="455" y="869"/>
                  </a:moveTo>
                  <a:lnTo>
                    <a:pt x="455" y="869"/>
                  </a:lnTo>
                  <a:lnTo>
                    <a:pt x="111" y="697"/>
                  </a:lnTo>
                  <a:lnTo>
                    <a:pt x="111" y="697"/>
                  </a:lnTo>
                  <a:lnTo>
                    <a:pt x="455" y="869"/>
                  </a:lnTo>
                  <a:close/>
                  <a:moveTo>
                    <a:pt x="108" y="704"/>
                  </a:moveTo>
                  <a:lnTo>
                    <a:pt x="111" y="697"/>
                  </a:lnTo>
                  <a:lnTo>
                    <a:pt x="284" y="783"/>
                  </a:lnTo>
                  <a:lnTo>
                    <a:pt x="108" y="704"/>
                  </a:lnTo>
                  <a:close/>
                  <a:moveTo>
                    <a:pt x="459" y="863"/>
                  </a:moveTo>
                  <a:lnTo>
                    <a:pt x="450" y="882"/>
                  </a:lnTo>
                  <a:lnTo>
                    <a:pt x="442" y="901"/>
                  </a:lnTo>
                  <a:lnTo>
                    <a:pt x="435" y="920"/>
                  </a:lnTo>
                  <a:lnTo>
                    <a:pt x="428" y="941"/>
                  </a:lnTo>
                  <a:lnTo>
                    <a:pt x="422" y="960"/>
                  </a:lnTo>
                  <a:lnTo>
                    <a:pt x="416" y="980"/>
                  </a:lnTo>
                  <a:lnTo>
                    <a:pt x="411" y="999"/>
                  </a:lnTo>
                  <a:lnTo>
                    <a:pt x="406" y="1019"/>
                  </a:lnTo>
                  <a:lnTo>
                    <a:pt x="402" y="1040"/>
                  </a:lnTo>
                  <a:lnTo>
                    <a:pt x="398" y="1059"/>
                  </a:lnTo>
                  <a:lnTo>
                    <a:pt x="395" y="1079"/>
                  </a:lnTo>
                  <a:lnTo>
                    <a:pt x="392" y="1099"/>
                  </a:lnTo>
                  <a:lnTo>
                    <a:pt x="388" y="1138"/>
                  </a:lnTo>
                  <a:lnTo>
                    <a:pt x="386" y="1179"/>
                  </a:lnTo>
                  <a:lnTo>
                    <a:pt x="386" y="1218"/>
                  </a:lnTo>
                  <a:lnTo>
                    <a:pt x="388" y="1257"/>
                  </a:lnTo>
                  <a:lnTo>
                    <a:pt x="391" y="1297"/>
                  </a:lnTo>
                  <a:lnTo>
                    <a:pt x="397" y="1336"/>
                  </a:lnTo>
                  <a:lnTo>
                    <a:pt x="404" y="1375"/>
                  </a:lnTo>
                  <a:lnTo>
                    <a:pt x="414" y="1413"/>
                  </a:lnTo>
                  <a:lnTo>
                    <a:pt x="425" y="1450"/>
                  </a:lnTo>
                  <a:lnTo>
                    <a:pt x="437" y="1487"/>
                  </a:lnTo>
                  <a:lnTo>
                    <a:pt x="77" y="1621"/>
                  </a:lnTo>
                  <a:lnTo>
                    <a:pt x="68" y="1594"/>
                  </a:lnTo>
                  <a:lnTo>
                    <a:pt x="59" y="1566"/>
                  </a:lnTo>
                  <a:lnTo>
                    <a:pt x="50" y="1539"/>
                  </a:lnTo>
                  <a:lnTo>
                    <a:pt x="42" y="1512"/>
                  </a:lnTo>
                  <a:lnTo>
                    <a:pt x="35" y="1484"/>
                  </a:lnTo>
                  <a:lnTo>
                    <a:pt x="29" y="1455"/>
                  </a:lnTo>
                  <a:lnTo>
                    <a:pt x="23" y="1427"/>
                  </a:lnTo>
                  <a:lnTo>
                    <a:pt x="18" y="1399"/>
                  </a:lnTo>
                  <a:lnTo>
                    <a:pt x="13" y="1371"/>
                  </a:lnTo>
                  <a:lnTo>
                    <a:pt x="10" y="1341"/>
                  </a:lnTo>
                  <a:lnTo>
                    <a:pt x="7" y="1313"/>
                  </a:lnTo>
                  <a:lnTo>
                    <a:pt x="4" y="1284"/>
                  </a:lnTo>
                  <a:lnTo>
                    <a:pt x="3" y="1254"/>
                  </a:lnTo>
                  <a:lnTo>
                    <a:pt x="2" y="1226"/>
                  </a:lnTo>
                  <a:lnTo>
                    <a:pt x="0" y="1197"/>
                  </a:lnTo>
                  <a:lnTo>
                    <a:pt x="2" y="1168"/>
                  </a:lnTo>
                  <a:lnTo>
                    <a:pt x="3" y="1138"/>
                  </a:lnTo>
                  <a:lnTo>
                    <a:pt x="5" y="1109"/>
                  </a:lnTo>
                  <a:lnTo>
                    <a:pt x="7" y="1080"/>
                  </a:lnTo>
                  <a:lnTo>
                    <a:pt x="10" y="1051"/>
                  </a:lnTo>
                  <a:lnTo>
                    <a:pt x="14" y="1021"/>
                  </a:lnTo>
                  <a:lnTo>
                    <a:pt x="19" y="992"/>
                  </a:lnTo>
                  <a:lnTo>
                    <a:pt x="25" y="963"/>
                  </a:lnTo>
                  <a:lnTo>
                    <a:pt x="31" y="934"/>
                  </a:lnTo>
                  <a:lnTo>
                    <a:pt x="38" y="905"/>
                  </a:lnTo>
                  <a:lnTo>
                    <a:pt x="45" y="876"/>
                  </a:lnTo>
                  <a:lnTo>
                    <a:pt x="54" y="847"/>
                  </a:lnTo>
                  <a:lnTo>
                    <a:pt x="63" y="819"/>
                  </a:lnTo>
                  <a:lnTo>
                    <a:pt x="73" y="789"/>
                  </a:lnTo>
                  <a:lnTo>
                    <a:pt x="84" y="761"/>
                  </a:lnTo>
                  <a:lnTo>
                    <a:pt x="95" y="733"/>
                  </a:lnTo>
                  <a:lnTo>
                    <a:pt x="108" y="704"/>
                  </a:lnTo>
                  <a:lnTo>
                    <a:pt x="459" y="863"/>
                  </a:lnTo>
                  <a:close/>
                  <a:moveTo>
                    <a:pt x="437" y="1487"/>
                  </a:moveTo>
                  <a:lnTo>
                    <a:pt x="452" y="1523"/>
                  </a:lnTo>
                  <a:lnTo>
                    <a:pt x="468" y="1558"/>
                  </a:lnTo>
                  <a:lnTo>
                    <a:pt x="487" y="1594"/>
                  </a:lnTo>
                  <a:lnTo>
                    <a:pt x="506" y="1627"/>
                  </a:lnTo>
                  <a:lnTo>
                    <a:pt x="527" y="1660"/>
                  </a:lnTo>
                  <a:lnTo>
                    <a:pt x="550" y="1691"/>
                  </a:lnTo>
                  <a:lnTo>
                    <a:pt x="574" y="1723"/>
                  </a:lnTo>
                  <a:lnTo>
                    <a:pt x="600" y="1753"/>
                  </a:lnTo>
                  <a:lnTo>
                    <a:pt x="628" y="1781"/>
                  </a:lnTo>
                  <a:lnTo>
                    <a:pt x="657" y="1808"/>
                  </a:lnTo>
                  <a:lnTo>
                    <a:pt x="672" y="1822"/>
                  </a:lnTo>
                  <a:lnTo>
                    <a:pt x="688" y="1835"/>
                  </a:lnTo>
                  <a:lnTo>
                    <a:pt x="703" y="1847"/>
                  </a:lnTo>
                  <a:lnTo>
                    <a:pt x="720" y="1859"/>
                  </a:lnTo>
                  <a:lnTo>
                    <a:pt x="737" y="1871"/>
                  </a:lnTo>
                  <a:lnTo>
                    <a:pt x="754" y="1882"/>
                  </a:lnTo>
                  <a:lnTo>
                    <a:pt x="771" y="1893"/>
                  </a:lnTo>
                  <a:lnTo>
                    <a:pt x="788" y="1903"/>
                  </a:lnTo>
                  <a:lnTo>
                    <a:pt x="806" y="1913"/>
                  </a:lnTo>
                  <a:lnTo>
                    <a:pt x="824" y="1924"/>
                  </a:lnTo>
                  <a:lnTo>
                    <a:pt x="843" y="1933"/>
                  </a:lnTo>
                  <a:lnTo>
                    <a:pt x="863" y="1942"/>
                  </a:lnTo>
                  <a:lnTo>
                    <a:pt x="704" y="2293"/>
                  </a:lnTo>
                  <a:lnTo>
                    <a:pt x="676" y="2280"/>
                  </a:lnTo>
                  <a:lnTo>
                    <a:pt x="649" y="2266"/>
                  </a:lnTo>
                  <a:lnTo>
                    <a:pt x="622" y="2251"/>
                  </a:lnTo>
                  <a:lnTo>
                    <a:pt x="595" y="2236"/>
                  </a:lnTo>
                  <a:lnTo>
                    <a:pt x="569" y="2221"/>
                  </a:lnTo>
                  <a:lnTo>
                    <a:pt x="544" y="2205"/>
                  </a:lnTo>
                  <a:lnTo>
                    <a:pt x="519" y="2188"/>
                  </a:lnTo>
                  <a:lnTo>
                    <a:pt x="495" y="2171"/>
                  </a:lnTo>
                  <a:lnTo>
                    <a:pt x="470" y="2153"/>
                  </a:lnTo>
                  <a:lnTo>
                    <a:pt x="447" y="2134"/>
                  </a:lnTo>
                  <a:lnTo>
                    <a:pt x="424" y="2115"/>
                  </a:lnTo>
                  <a:lnTo>
                    <a:pt x="402" y="2096"/>
                  </a:lnTo>
                  <a:lnTo>
                    <a:pt x="381" y="2076"/>
                  </a:lnTo>
                  <a:lnTo>
                    <a:pt x="359" y="2056"/>
                  </a:lnTo>
                  <a:lnTo>
                    <a:pt x="338" y="2035"/>
                  </a:lnTo>
                  <a:lnTo>
                    <a:pt x="318" y="2013"/>
                  </a:lnTo>
                  <a:lnTo>
                    <a:pt x="299" y="1992"/>
                  </a:lnTo>
                  <a:lnTo>
                    <a:pt x="280" y="1970"/>
                  </a:lnTo>
                  <a:lnTo>
                    <a:pt x="262" y="1947"/>
                  </a:lnTo>
                  <a:lnTo>
                    <a:pt x="243" y="1925"/>
                  </a:lnTo>
                  <a:lnTo>
                    <a:pt x="226" y="1900"/>
                  </a:lnTo>
                  <a:lnTo>
                    <a:pt x="210" y="1877"/>
                  </a:lnTo>
                  <a:lnTo>
                    <a:pt x="194" y="1853"/>
                  </a:lnTo>
                  <a:lnTo>
                    <a:pt x="179" y="1829"/>
                  </a:lnTo>
                  <a:lnTo>
                    <a:pt x="164" y="1803"/>
                  </a:lnTo>
                  <a:lnTo>
                    <a:pt x="150" y="1778"/>
                  </a:lnTo>
                  <a:lnTo>
                    <a:pt x="136" y="1753"/>
                  </a:lnTo>
                  <a:lnTo>
                    <a:pt x="123" y="1727"/>
                  </a:lnTo>
                  <a:lnTo>
                    <a:pt x="110" y="1700"/>
                  </a:lnTo>
                  <a:lnTo>
                    <a:pt x="99" y="1674"/>
                  </a:lnTo>
                  <a:lnTo>
                    <a:pt x="88" y="1648"/>
                  </a:lnTo>
                  <a:lnTo>
                    <a:pt x="77" y="1621"/>
                  </a:lnTo>
                  <a:lnTo>
                    <a:pt x="437" y="1487"/>
                  </a:lnTo>
                  <a:close/>
                  <a:moveTo>
                    <a:pt x="863" y="1942"/>
                  </a:moveTo>
                  <a:lnTo>
                    <a:pt x="870" y="1946"/>
                  </a:lnTo>
                  <a:lnTo>
                    <a:pt x="783" y="2117"/>
                  </a:lnTo>
                  <a:lnTo>
                    <a:pt x="863" y="1942"/>
                  </a:lnTo>
                  <a:close/>
                  <a:moveTo>
                    <a:pt x="870" y="1946"/>
                  </a:moveTo>
                  <a:lnTo>
                    <a:pt x="870" y="1946"/>
                  </a:lnTo>
                  <a:lnTo>
                    <a:pt x="697" y="2289"/>
                  </a:lnTo>
                  <a:lnTo>
                    <a:pt x="697" y="2289"/>
                  </a:lnTo>
                  <a:lnTo>
                    <a:pt x="870" y="1946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0"/>
            <p:cNvSpPr>
              <a:spLocks/>
            </p:cNvSpPr>
            <p:nvPr/>
          </p:nvSpPr>
          <p:spPr bwMode="auto">
            <a:xfrm>
              <a:off x="4686044" y="691447"/>
              <a:ext cx="404245" cy="303467"/>
            </a:xfrm>
            <a:custGeom>
              <a:avLst/>
              <a:gdLst>
                <a:gd name="T0" fmla="*/ 502 w 6064"/>
                <a:gd name="T1" fmla="*/ 209 h 4553"/>
                <a:gd name="T2" fmla="*/ 512 w 6064"/>
                <a:gd name="T3" fmla="*/ 425 h 4553"/>
                <a:gd name="T4" fmla="*/ 533 w 6064"/>
                <a:gd name="T5" fmla="*/ 640 h 4553"/>
                <a:gd name="T6" fmla="*/ 568 w 6064"/>
                <a:gd name="T7" fmla="*/ 854 h 4553"/>
                <a:gd name="T8" fmla="*/ 614 w 6064"/>
                <a:gd name="T9" fmla="*/ 1068 h 4553"/>
                <a:gd name="T10" fmla="*/ 674 w 6064"/>
                <a:gd name="T11" fmla="*/ 1282 h 4553"/>
                <a:gd name="T12" fmla="*/ 745 w 6064"/>
                <a:gd name="T13" fmla="*/ 1494 h 4553"/>
                <a:gd name="T14" fmla="*/ 830 w 6064"/>
                <a:gd name="T15" fmla="*/ 1703 h 4553"/>
                <a:gd name="T16" fmla="*/ 988 w 6064"/>
                <a:gd name="T17" fmla="*/ 2025 h 4553"/>
                <a:gd name="T18" fmla="*/ 1195 w 6064"/>
                <a:gd name="T19" fmla="*/ 2361 h 4553"/>
                <a:gd name="T20" fmla="*/ 1431 w 6064"/>
                <a:gd name="T21" fmla="*/ 2670 h 4553"/>
                <a:gd name="T22" fmla="*/ 1694 w 6064"/>
                <a:gd name="T23" fmla="*/ 2950 h 4553"/>
                <a:gd name="T24" fmla="*/ 1979 w 6064"/>
                <a:gd name="T25" fmla="*/ 3201 h 4553"/>
                <a:gd name="T26" fmla="*/ 2287 w 6064"/>
                <a:gd name="T27" fmla="*/ 3422 h 4553"/>
                <a:gd name="T28" fmla="*/ 2613 w 6064"/>
                <a:gd name="T29" fmla="*/ 3610 h 4553"/>
                <a:gd name="T30" fmla="*/ 2953 w 6064"/>
                <a:gd name="T31" fmla="*/ 3768 h 4553"/>
                <a:gd name="T32" fmla="*/ 3292 w 6064"/>
                <a:gd name="T33" fmla="*/ 3886 h 4553"/>
                <a:gd name="T34" fmla="*/ 3635 w 6064"/>
                <a:gd name="T35" fmla="*/ 3973 h 4553"/>
                <a:gd name="T36" fmla="*/ 3985 w 6064"/>
                <a:gd name="T37" fmla="*/ 4027 h 4553"/>
                <a:gd name="T38" fmla="*/ 4340 w 6064"/>
                <a:gd name="T39" fmla="*/ 4051 h 4553"/>
                <a:gd name="T40" fmla="*/ 4698 w 6064"/>
                <a:gd name="T41" fmla="*/ 4041 h 4553"/>
                <a:gd name="T42" fmla="*/ 5057 w 6064"/>
                <a:gd name="T43" fmla="*/ 3999 h 4553"/>
                <a:gd name="T44" fmla="*/ 5415 w 6064"/>
                <a:gd name="T45" fmla="*/ 3921 h 4553"/>
                <a:gd name="T46" fmla="*/ 5769 w 6064"/>
                <a:gd name="T47" fmla="*/ 3809 h 4553"/>
                <a:gd name="T48" fmla="*/ 5864 w 6064"/>
                <a:gd name="T49" fmla="*/ 4308 h 4553"/>
                <a:gd name="T50" fmla="*/ 5461 w 6064"/>
                <a:gd name="T51" fmla="*/ 4427 h 4553"/>
                <a:gd name="T52" fmla="*/ 5055 w 6064"/>
                <a:gd name="T53" fmla="*/ 4506 h 4553"/>
                <a:gd name="T54" fmla="*/ 4646 w 6064"/>
                <a:gd name="T55" fmla="*/ 4548 h 4553"/>
                <a:gd name="T56" fmla="*/ 4240 w 6064"/>
                <a:gd name="T57" fmla="*/ 4550 h 4553"/>
                <a:gd name="T58" fmla="*/ 3838 w 6064"/>
                <a:gd name="T59" fmla="*/ 4515 h 4553"/>
                <a:gd name="T60" fmla="*/ 3441 w 6064"/>
                <a:gd name="T61" fmla="*/ 4444 h 4553"/>
                <a:gd name="T62" fmla="*/ 3054 w 6064"/>
                <a:gd name="T63" fmla="*/ 4337 h 4553"/>
                <a:gd name="T64" fmla="*/ 2669 w 6064"/>
                <a:gd name="T65" fmla="*/ 4192 h 4553"/>
                <a:gd name="T66" fmla="*/ 2288 w 6064"/>
                <a:gd name="T67" fmla="*/ 4006 h 4553"/>
                <a:gd name="T68" fmla="*/ 1926 w 6064"/>
                <a:gd name="T69" fmla="*/ 3784 h 4553"/>
                <a:gd name="T70" fmla="*/ 1585 w 6064"/>
                <a:gd name="T71" fmla="*/ 3526 h 4553"/>
                <a:gd name="T72" fmla="*/ 1268 w 6064"/>
                <a:gd name="T73" fmla="*/ 3235 h 4553"/>
                <a:gd name="T74" fmla="*/ 979 w 6064"/>
                <a:gd name="T75" fmla="*/ 2910 h 4553"/>
                <a:gd name="T76" fmla="*/ 721 w 6064"/>
                <a:gd name="T77" fmla="*/ 2555 h 4553"/>
                <a:gd name="T78" fmla="*/ 496 w 6064"/>
                <a:gd name="T79" fmla="*/ 2167 h 4553"/>
                <a:gd name="T80" fmla="*/ 344 w 6064"/>
                <a:gd name="T81" fmla="*/ 1843 h 4553"/>
                <a:gd name="T82" fmla="*/ 251 w 6064"/>
                <a:gd name="T83" fmla="*/ 1601 h 4553"/>
                <a:gd name="T84" fmla="*/ 172 w 6064"/>
                <a:gd name="T85" fmla="*/ 1357 h 4553"/>
                <a:gd name="T86" fmla="*/ 109 w 6064"/>
                <a:gd name="T87" fmla="*/ 1112 h 4553"/>
                <a:gd name="T88" fmla="*/ 60 w 6064"/>
                <a:gd name="T89" fmla="*/ 865 h 4553"/>
                <a:gd name="T90" fmla="*/ 26 w 6064"/>
                <a:gd name="T91" fmla="*/ 617 h 4553"/>
                <a:gd name="T92" fmla="*/ 6 w 6064"/>
                <a:gd name="T93" fmla="*/ 370 h 4553"/>
                <a:gd name="T94" fmla="*/ 0 w 6064"/>
                <a:gd name="T95" fmla="*/ 123 h 4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64" h="4553">
                  <a:moveTo>
                    <a:pt x="502" y="48"/>
                  </a:moveTo>
                  <a:lnTo>
                    <a:pt x="501" y="102"/>
                  </a:lnTo>
                  <a:lnTo>
                    <a:pt x="501" y="155"/>
                  </a:lnTo>
                  <a:lnTo>
                    <a:pt x="502" y="209"/>
                  </a:lnTo>
                  <a:lnTo>
                    <a:pt x="503" y="263"/>
                  </a:lnTo>
                  <a:lnTo>
                    <a:pt x="505" y="317"/>
                  </a:lnTo>
                  <a:lnTo>
                    <a:pt x="508" y="370"/>
                  </a:lnTo>
                  <a:lnTo>
                    <a:pt x="512" y="425"/>
                  </a:lnTo>
                  <a:lnTo>
                    <a:pt x="516" y="478"/>
                  </a:lnTo>
                  <a:lnTo>
                    <a:pt x="521" y="532"/>
                  </a:lnTo>
                  <a:lnTo>
                    <a:pt x="527" y="585"/>
                  </a:lnTo>
                  <a:lnTo>
                    <a:pt x="533" y="640"/>
                  </a:lnTo>
                  <a:lnTo>
                    <a:pt x="541" y="693"/>
                  </a:lnTo>
                  <a:lnTo>
                    <a:pt x="550" y="746"/>
                  </a:lnTo>
                  <a:lnTo>
                    <a:pt x="558" y="801"/>
                  </a:lnTo>
                  <a:lnTo>
                    <a:pt x="568" y="854"/>
                  </a:lnTo>
                  <a:lnTo>
                    <a:pt x="578" y="908"/>
                  </a:lnTo>
                  <a:lnTo>
                    <a:pt x="590" y="961"/>
                  </a:lnTo>
                  <a:lnTo>
                    <a:pt x="601" y="1015"/>
                  </a:lnTo>
                  <a:lnTo>
                    <a:pt x="614" y="1068"/>
                  </a:lnTo>
                  <a:lnTo>
                    <a:pt x="628" y="1122"/>
                  </a:lnTo>
                  <a:lnTo>
                    <a:pt x="642" y="1175"/>
                  </a:lnTo>
                  <a:lnTo>
                    <a:pt x="657" y="1229"/>
                  </a:lnTo>
                  <a:lnTo>
                    <a:pt x="674" y="1282"/>
                  </a:lnTo>
                  <a:lnTo>
                    <a:pt x="690" y="1335"/>
                  </a:lnTo>
                  <a:lnTo>
                    <a:pt x="708" y="1388"/>
                  </a:lnTo>
                  <a:lnTo>
                    <a:pt x="726" y="1441"/>
                  </a:lnTo>
                  <a:lnTo>
                    <a:pt x="745" y="1494"/>
                  </a:lnTo>
                  <a:lnTo>
                    <a:pt x="765" y="1547"/>
                  </a:lnTo>
                  <a:lnTo>
                    <a:pt x="785" y="1599"/>
                  </a:lnTo>
                  <a:lnTo>
                    <a:pt x="808" y="1652"/>
                  </a:lnTo>
                  <a:lnTo>
                    <a:pt x="830" y="1703"/>
                  </a:lnTo>
                  <a:lnTo>
                    <a:pt x="853" y="1756"/>
                  </a:lnTo>
                  <a:lnTo>
                    <a:pt x="895" y="1847"/>
                  </a:lnTo>
                  <a:lnTo>
                    <a:pt x="941" y="1937"/>
                  </a:lnTo>
                  <a:lnTo>
                    <a:pt x="988" y="2025"/>
                  </a:lnTo>
                  <a:lnTo>
                    <a:pt x="1037" y="2112"/>
                  </a:lnTo>
                  <a:lnTo>
                    <a:pt x="1088" y="2197"/>
                  </a:lnTo>
                  <a:lnTo>
                    <a:pt x="1140" y="2279"/>
                  </a:lnTo>
                  <a:lnTo>
                    <a:pt x="1195" y="2361"/>
                  </a:lnTo>
                  <a:lnTo>
                    <a:pt x="1251" y="2441"/>
                  </a:lnTo>
                  <a:lnTo>
                    <a:pt x="1310" y="2520"/>
                  </a:lnTo>
                  <a:lnTo>
                    <a:pt x="1369" y="2595"/>
                  </a:lnTo>
                  <a:lnTo>
                    <a:pt x="1431" y="2670"/>
                  </a:lnTo>
                  <a:lnTo>
                    <a:pt x="1494" y="2743"/>
                  </a:lnTo>
                  <a:lnTo>
                    <a:pt x="1559" y="2813"/>
                  </a:lnTo>
                  <a:lnTo>
                    <a:pt x="1625" y="2883"/>
                  </a:lnTo>
                  <a:lnTo>
                    <a:pt x="1694" y="2950"/>
                  </a:lnTo>
                  <a:lnTo>
                    <a:pt x="1763" y="3016"/>
                  </a:lnTo>
                  <a:lnTo>
                    <a:pt x="1834" y="3080"/>
                  </a:lnTo>
                  <a:lnTo>
                    <a:pt x="1906" y="3141"/>
                  </a:lnTo>
                  <a:lnTo>
                    <a:pt x="1979" y="3201"/>
                  </a:lnTo>
                  <a:lnTo>
                    <a:pt x="2055" y="3259"/>
                  </a:lnTo>
                  <a:lnTo>
                    <a:pt x="2131" y="3315"/>
                  </a:lnTo>
                  <a:lnTo>
                    <a:pt x="2208" y="3369"/>
                  </a:lnTo>
                  <a:lnTo>
                    <a:pt x="2287" y="3422"/>
                  </a:lnTo>
                  <a:lnTo>
                    <a:pt x="2367" y="3472"/>
                  </a:lnTo>
                  <a:lnTo>
                    <a:pt x="2447" y="3521"/>
                  </a:lnTo>
                  <a:lnTo>
                    <a:pt x="2529" y="3566"/>
                  </a:lnTo>
                  <a:lnTo>
                    <a:pt x="2613" y="3610"/>
                  </a:lnTo>
                  <a:lnTo>
                    <a:pt x="2696" y="3653"/>
                  </a:lnTo>
                  <a:lnTo>
                    <a:pt x="2781" y="3693"/>
                  </a:lnTo>
                  <a:lnTo>
                    <a:pt x="2867" y="3731"/>
                  </a:lnTo>
                  <a:lnTo>
                    <a:pt x="2953" y="3768"/>
                  </a:lnTo>
                  <a:lnTo>
                    <a:pt x="3041" y="3801"/>
                  </a:lnTo>
                  <a:lnTo>
                    <a:pt x="3124" y="3831"/>
                  </a:lnTo>
                  <a:lnTo>
                    <a:pt x="3207" y="3860"/>
                  </a:lnTo>
                  <a:lnTo>
                    <a:pt x="3292" y="3886"/>
                  </a:lnTo>
                  <a:lnTo>
                    <a:pt x="3377" y="3910"/>
                  </a:lnTo>
                  <a:lnTo>
                    <a:pt x="3463" y="3933"/>
                  </a:lnTo>
                  <a:lnTo>
                    <a:pt x="3548" y="3953"/>
                  </a:lnTo>
                  <a:lnTo>
                    <a:pt x="3635" y="3973"/>
                  </a:lnTo>
                  <a:lnTo>
                    <a:pt x="3722" y="3989"/>
                  </a:lnTo>
                  <a:lnTo>
                    <a:pt x="3808" y="4004"/>
                  </a:lnTo>
                  <a:lnTo>
                    <a:pt x="3896" y="4017"/>
                  </a:lnTo>
                  <a:lnTo>
                    <a:pt x="3985" y="4027"/>
                  </a:lnTo>
                  <a:lnTo>
                    <a:pt x="4073" y="4036"/>
                  </a:lnTo>
                  <a:lnTo>
                    <a:pt x="4161" y="4043"/>
                  </a:lnTo>
                  <a:lnTo>
                    <a:pt x="4251" y="4048"/>
                  </a:lnTo>
                  <a:lnTo>
                    <a:pt x="4340" y="4051"/>
                  </a:lnTo>
                  <a:lnTo>
                    <a:pt x="4430" y="4051"/>
                  </a:lnTo>
                  <a:lnTo>
                    <a:pt x="4518" y="4050"/>
                  </a:lnTo>
                  <a:lnTo>
                    <a:pt x="4608" y="4047"/>
                  </a:lnTo>
                  <a:lnTo>
                    <a:pt x="4698" y="4041"/>
                  </a:lnTo>
                  <a:lnTo>
                    <a:pt x="4787" y="4034"/>
                  </a:lnTo>
                  <a:lnTo>
                    <a:pt x="4877" y="4024"/>
                  </a:lnTo>
                  <a:lnTo>
                    <a:pt x="4967" y="4013"/>
                  </a:lnTo>
                  <a:lnTo>
                    <a:pt x="5057" y="3999"/>
                  </a:lnTo>
                  <a:lnTo>
                    <a:pt x="5146" y="3983"/>
                  </a:lnTo>
                  <a:lnTo>
                    <a:pt x="5236" y="3965"/>
                  </a:lnTo>
                  <a:lnTo>
                    <a:pt x="5326" y="3944"/>
                  </a:lnTo>
                  <a:lnTo>
                    <a:pt x="5415" y="3921"/>
                  </a:lnTo>
                  <a:lnTo>
                    <a:pt x="5503" y="3897"/>
                  </a:lnTo>
                  <a:lnTo>
                    <a:pt x="5592" y="3870"/>
                  </a:lnTo>
                  <a:lnTo>
                    <a:pt x="5681" y="3840"/>
                  </a:lnTo>
                  <a:lnTo>
                    <a:pt x="5769" y="3809"/>
                  </a:lnTo>
                  <a:lnTo>
                    <a:pt x="5856" y="3776"/>
                  </a:lnTo>
                  <a:lnTo>
                    <a:pt x="6064" y="4232"/>
                  </a:lnTo>
                  <a:lnTo>
                    <a:pt x="5964" y="4271"/>
                  </a:lnTo>
                  <a:lnTo>
                    <a:pt x="5864" y="4308"/>
                  </a:lnTo>
                  <a:lnTo>
                    <a:pt x="5765" y="4341"/>
                  </a:lnTo>
                  <a:lnTo>
                    <a:pt x="5664" y="4372"/>
                  </a:lnTo>
                  <a:lnTo>
                    <a:pt x="5563" y="4402"/>
                  </a:lnTo>
                  <a:lnTo>
                    <a:pt x="5461" y="4427"/>
                  </a:lnTo>
                  <a:lnTo>
                    <a:pt x="5359" y="4451"/>
                  </a:lnTo>
                  <a:lnTo>
                    <a:pt x="5258" y="4472"/>
                  </a:lnTo>
                  <a:lnTo>
                    <a:pt x="5157" y="4490"/>
                  </a:lnTo>
                  <a:lnTo>
                    <a:pt x="5055" y="4506"/>
                  </a:lnTo>
                  <a:lnTo>
                    <a:pt x="4952" y="4521"/>
                  </a:lnTo>
                  <a:lnTo>
                    <a:pt x="4850" y="4532"/>
                  </a:lnTo>
                  <a:lnTo>
                    <a:pt x="4748" y="4541"/>
                  </a:lnTo>
                  <a:lnTo>
                    <a:pt x="4646" y="4548"/>
                  </a:lnTo>
                  <a:lnTo>
                    <a:pt x="4544" y="4552"/>
                  </a:lnTo>
                  <a:lnTo>
                    <a:pt x="4443" y="4553"/>
                  </a:lnTo>
                  <a:lnTo>
                    <a:pt x="4341" y="4553"/>
                  </a:lnTo>
                  <a:lnTo>
                    <a:pt x="4240" y="4550"/>
                  </a:lnTo>
                  <a:lnTo>
                    <a:pt x="4139" y="4545"/>
                  </a:lnTo>
                  <a:lnTo>
                    <a:pt x="4038" y="4537"/>
                  </a:lnTo>
                  <a:lnTo>
                    <a:pt x="3937" y="4527"/>
                  </a:lnTo>
                  <a:lnTo>
                    <a:pt x="3838" y="4515"/>
                  </a:lnTo>
                  <a:lnTo>
                    <a:pt x="3738" y="4500"/>
                  </a:lnTo>
                  <a:lnTo>
                    <a:pt x="3639" y="4484"/>
                  </a:lnTo>
                  <a:lnTo>
                    <a:pt x="3540" y="4465"/>
                  </a:lnTo>
                  <a:lnTo>
                    <a:pt x="3441" y="4444"/>
                  </a:lnTo>
                  <a:lnTo>
                    <a:pt x="3344" y="4421"/>
                  </a:lnTo>
                  <a:lnTo>
                    <a:pt x="3247" y="4394"/>
                  </a:lnTo>
                  <a:lnTo>
                    <a:pt x="3150" y="4367"/>
                  </a:lnTo>
                  <a:lnTo>
                    <a:pt x="3054" y="4337"/>
                  </a:lnTo>
                  <a:lnTo>
                    <a:pt x="2959" y="4306"/>
                  </a:lnTo>
                  <a:lnTo>
                    <a:pt x="2866" y="4271"/>
                  </a:lnTo>
                  <a:lnTo>
                    <a:pt x="2767" y="4233"/>
                  </a:lnTo>
                  <a:lnTo>
                    <a:pt x="2669" y="4192"/>
                  </a:lnTo>
                  <a:lnTo>
                    <a:pt x="2572" y="4149"/>
                  </a:lnTo>
                  <a:lnTo>
                    <a:pt x="2476" y="4104"/>
                  </a:lnTo>
                  <a:lnTo>
                    <a:pt x="2382" y="4055"/>
                  </a:lnTo>
                  <a:lnTo>
                    <a:pt x="2288" y="4006"/>
                  </a:lnTo>
                  <a:lnTo>
                    <a:pt x="2195" y="3953"/>
                  </a:lnTo>
                  <a:lnTo>
                    <a:pt x="2104" y="3899"/>
                  </a:lnTo>
                  <a:lnTo>
                    <a:pt x="2015" y="3842"/>
                  </a:lnTo>
                  <a:lnTo>
                    <a:pt x="1926" y="3784"/>
                  </a:lnTo>
                  <a:lnTo>
                    <a:pt x="1838" y="3722"/>
                  </a:lnTo>
                  <a:lnTo>
                    <a:pt x="1752" y="3659"/>
                  </a:lnTo>
                  <a:lnTo>
                    <a:pt x="1668" y="3593"/>
                  </a:lnTo>
                  <a:lnTo>
                    <a:pt x="1585" y="3526"/>
                  </a:lnTo>
                  <a:lnTo>
                    <a:pt x="1503" y="3456"/>
                  </a:lnTo>
                  <a:lnTo>
                    <a:pt x="1424" y="3384"/>
                  </a:lnTo>
                  <a:lnTo>
                    <a:pt x="1345" y="3311"/>
                  </a:lnTo>
                  <a:lnTo>
                    <a:pt x="1268" y="3235"/>
                  </a:lnTo>
                  <a:lnTo>
                    <a:pt x="1194" y="3156"/>
                  </a:lnTo>
                  <a:lnTo>
                    <a:pt x="1120" y="3077"/>
                  </a:lnTo>
                  <a:lnTo>
                    <a:pt x="1049" y="2995"/>
                  </a:lnTo>
                  <a:lnTo>
                    <a:pt x="979" y="2910"/>
                  </a:lnTo>
                  <a:lnTo>
                    <a:pt x="912" y="2824"/>
                  </a:lnTo>
                  <a:lnTo>
                    <a:pt x="846" y="2736"/>
                  </a:lnTo>
                  <a:lnTo>
                    <a:pt x="782" y="2647"/>
                  </a:lnTo>
                  <a:lnTo>
                    <a:pt x="721" y="2555"/>
                  </a:lnTo>
                  <a:lnTo>
                    <a:pt x="661" y="2461"/>
                  </a:lnTo>
                  <a:lnTo>
                    <a:pt x="604" y="2365"/>
                  </a:lnTo>
                  <a:lnTo>
                    <a:pt x="549" y="2267"/>
                  </a:lnTo>
                  <a:lnTo>
                    <a:pt x="496" y="2167"/>
                  </a:lnTo>
                  <a:lnTo>
                    <a:pt x="445" y="2066"/>
                  </a:lnTo>
                  <a:lnTo>
                    <a:pt x="396" y="1963"/>
                  </a:lnTo>
                  <a:lnTo>
                    <a:pt x="370" y="1903"/>
                  </a:lnTo>
                  <a:lnTo>
                    <a:pt x="344" y="1843"/>
                  </a:lnTo>
                  <a:lnTo>
                    <a:pt x="320" y="1783"/>
                  </a:lnTo>
                  <a:lnTo>
                    <a:pt x="295" y="1722"/>
                  </a:lnTo>
                  <a:lnTo>
                    <a:pt x="273" y="1662"/>
                  </a:lnTo>
                  <a:lnTo>
                    <a:pt x="251" y="1601"/>
                  </a:lnTo>
                  <a:lnTo>
                    <a:pt x="230" y="1541"/>
                  </a:lnTo>
                  <a:lnTo>
                    <a:pt x="210" y="1480"/>
                  </a:lnTo>
                  <a:lnTo>
                    <a:pt x="191" y="1419"/>
                  </a:lnTo>
                  <a:lnTo>
                    <a:pt x="172" y="1357"/>
                  </a:lnTo>
                  <a:lnTo>
                    <a:pt x="155" y="1296"/>
                  </a:lnTo>
                  <a:lnTo>
                    <a:pt x="139" y="1235"/>
                  </a:lnTo>
                  <a:lnTo>
                    <a:pt x="124" y="1173"/>
                  </a:lnTo>
                  <a:lnTo>
                    <a:pt x="109" y="1112"/>
                  </a:lnTo>
                  <a:lnTo>
                    <a:pt x="96" y="1050"/>
                  </a:lnTo>
                  <a:lnTo>
                    <a:pt x="83" y="989"/>
                  </a:lnTo>
                  <a:lnTo>
                    <a:pt x="72" y="926"/>
                  </a:lnTo>
                  <a:lnTo>
                    <a:pt x="60" y="865"/>
                  </a:lnTo>
                  <a:lnTo>
                    <a:pt x="50" y="803"/>
                  </a:lnTo>
                  <a:lnTo>
                    <a:pt x="41" y="741"/>
                  </a:lnTo>
                  <a:lnTo>
                    <a:pt x="33" y="679"/>
                  </a:lnTo>
                  <a:lnTo>
                    <a:pt x="26" y="617"/>
                  </a:lnTo>
                  <a:lnTo>
                    <a:pt x="20" y="556"/>
                  </a:lnTo>
                  <a:lnTo>
                    <a:pt x="14" y="493"/>
                  </a:lnTo>
                  <a:lnTo>
                    <a:pt x="10" y="432"/>
                  </a:lnTo>
                  <a:lnTo>
                    <a:pt x="6" y="370"/>
                  </a:lnTo>
                  <a:lnTo>
                    <a:pt x="3" y="308"/>
                  </a:lnTo>
                  <a:lnTo>
                    <a:pt x="1" y="246"/>
                  </a:lnTo>
                  <a:lnTo>
                    <a:pt x="0" y="184"/>
                  </a:lnTo>
                  <a:lnTo>
                    <a:pt x="0" y="123"/>
                  </a:lnTo>
                  <a:lnTo>
                    <a:pt x="1" y="61"/>
                  </a:lnTo>
                  <a:lnTo>
                    <a:pt x="2" y="0"/>
                  </a:lnTo>
                  <a:lnTo>
                    <a:pt x="502" y="4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1"/>
            <p:cNvSpPr>
              <a:spLocks/>
            </p:cNvSpPr>
            <p:nvPr/>
          </p:nvSpPr>
          <p:spPr bwMode="auto">
            <a:xfrm>
              <a:off x="4691706" y="406097"/>
              <a:ext cx="384995" cy="243453"/>
            </a:xfrm>
            <a:custGeom>
              <a:avLst/>
              <a:gdLst>
                <a:gd name="T0" fmla="*/ 2711 w 5778"/>
                <a:gd name="T1" fmla="*/ 311 h 3641"/>
                <a:gd name="T2" fmla="*/ 3018 w 5778"/>
                <a:gd name="T3" fmla="*/ 202 h 3641"/>
                <a:gd name="T4" fmla="*/ 3327 w 5778"/>
                <a:gd name="T5" fmla="*/ 117 h 3641"/>
                <a:gd name="T6" fmla="*/ 3639 w 5778"/>
                <a:gd name="T7" fmla="*/ 56 h 3641"/>
                <a:gd name="T8" fmla="*/ 3950 w 5778"/>
                <a:gd name="T9" fmla="*/ 16 h 3641"/>
                <a:gd name="T10" fmla="*/ 4263 w 5778"/>
                <a:gd name="T11" fmla="*/ 0 h 3641"/>
                <a:gd name="T12" fmla="*/ 4573 w 5778"/>
                <a:gd name="T13" fmla="*/ 6 h 3641"/>
                <a:gd name="T14" fmla="*/ 4881 w 5778"/>
                <a:gd name="T15" fmla="*/ 34 h 3641"/>
                <a:gd name="T16" fmla="*/ 5185 w 5778"/>
                <a:gd name="T17" fmla="*/ 83 h 3641"/>
                <a:gd name="T18" fmla="*/ 5485 w 5778"/>
                <a:gd name="T19" fmla="*/ 153 h 3641"/>
                <a:gd name="T20" fmla="*/ 5778 w 5778"/>
                <a:gd name="T21" fmla="*/ 243 h 3641"/>
                <a:gd name="T22" fmla="*/ 5429 w 5778"/>
                <a:gd name="T23" fmla="*/ 659 h 3641"/>
                <a:gd name="T24" fmla="*/ 5167 w 5778"/>
                <a:gd name="T25" fmla="*/ 591 h 3641"/>
                <a:gd name="T26" fmla="*/ 4900 w 5778"/>
                <a:gd name="T27" fmla="*/ 543 h 3641"/>
                <a:gd name="T28" fmla="*/ 4629 w 5778"/>
                <a:gd name="T29" fmla="*/ 513 h 3641"/>
                <a:gd name="T30" fmla="*/ 4356 w 5778"/>
                <a:gd name="T31" fmla="*/ 502 h 3641"/>
                <a:gd name="T32" fmla="*/ 4080 w 5778"/>
                <a:gd name="T33" fmla="*/ 510 h 3641"/>
                <a:gd name="T34" fmla="*/ 3805 w 5778"/>
                <a:gd name="T35" fmla="*/ 538 h 3641"/>
                <a:gd name="T36" fmla="*/ 3530 w 5778"/>
                <a:gd name="T37" fmla="*/ 585 h 3641"/>
                <a:gd name="T38" fmla="*/ 3256 w 5778"/>
                <a:gd name="T39" fmla="*/ 654 h 3641"/>
                <a:gd name="T40" fmla="*/ 2984 w 5778"/>
                <a:gd name="T41" fmla="*/ 743 h 3641"/>
                <a:gd name="T42" fmla="*/ 2717 w 5778"/>
                <a:gd name="T43" fmla="*/ 854 h 3641"/>
                <a:gd name="T44" fmla="*/ 2447 w 5778"/>
                <a:gd name="T45" fmla="*/ 988 h 3641"/>
                <a:gd name="T46" fmla="*/ 2193 w 5778"/>
                <a:gd name="T47" fmla="*/ 1141 h 3641"/>
                <a:gd name="T48" fmla="*/ 1954 w 5778"/>
                <a:gd name="T49" fmla="*/ 1311 h 3641"/>
                <a:gd name="T50" fmla="*/ 1730 w 5778"/>
                <a:gd name="T51" fmla="*/ 1496 h 3641"/>
                <a:gd name="T52" fmla="*/ 1523 w 5778"/>
                <a:gd name="T53" fmla="*/ 1694 h 3641"/>
                <a:gd name="T54" fmla="*/ 1332 w 5778"/>
                <a:gd name="T55" fmla="*/ 1907 h 3641"/>
                <a:gd name="T56" fmla="*/ 1158 w 5778"/>
                <a:gd name="T57" fmla="*/ 2132 h 3641"/>
                <a:gd name="T58" fmla="*/ 1002 w 5778"/>
                <a:gd name="T59" fmla="*/ 2368 h 3641"/>
                <a:gd name="T60" fmla="*/ 863 w 5778"/>
                <a:gd name="T61" fmla="*/ 2615 h 3641"/>
                <a:gd name="T62" fmla="*/ 743 w 5778"/>
                <a:gd name="T63" fmla="*/ 2869 h 3641"/>
                <a:gd name="T64" fmla="*/ 646 w 5778"/>
                <a:gd name="T65" fmla="*/ 3116 h 3641"/>
                <a:gd name="T66" fmla="*/ 574 w 5778"/>
                <a:gd name="T67" fmla="*/ 3339 h 3641"/>
                <a:gd name="T68" fmla="*/ 517 w 5778"/>
                <a:gd name="T69" fmla="*/ 3565 h 3641"/>
                <a:gd name="T70" fmla="*/ 9 w 5778"/>
                <a:gd name="T71" fmla="*/ 3546 h 3641"/>
                <a:gd name="T72" fmla="*/ 39 w 5778"/>
                <a:gd name="T73" fmla="*/ 3408 h 3641"/>
                <a:gd name="T74" fmla="*/ 73 w 5778"/>
                <a:gd name="T75" fmla="*/ 3271 h 3641"/>
                <a:gd name="T76" fmla="*/ 113 w 5778"/>
                <a:gd name="T77" fmla="*/ 3135 h 3641"/>
                <a:gd name="T78" fmla="*/ 156 w 5778"/>
                <a:gd name="T79" fmla="*/ 3000 h 3641"/>
                <a:gd name="T80" fmla="*/ 203 w 5778"/>
                <a:gd name="T81" fmla="*/ 2867 h 3641"/>
                <a:gd name="T82" fmla="*/ 325 w 5778"/>
                <a:gd name="T83" fmla="*/ 2574 h 3641"/>
                <a:gd name="T84" fmla="*/ 469 w 5778"/>
                <a:gd name="T85" fmla="*/ 2290 h 3641"/>
                <a:gd name="T86" fmla="*/ 632 w 5778"/>
                <a:gd name="T87" fmla="*/ 2015 h 3641"/>
                <a:gd name="T88" fmla="*/ 814 w 5778"/>
                <a:gd name="T89" fmla="*/ 1754 h 3641"/>
                <a:gd name="T90" fmla="*/ 1017 w 5778"/>
                <a:gd name="T91" fmla="*/ 1505 h 3641"/>
                <a:gd name="T92" fmla="*/ 1239 w 5778"/>
                <a:gd name="T93" fmla="*/ 1270 h 3641"/>
                <a:gd name="T94" fmla="*/ 1479 w 5778"/>
                <a:gd name="T95" fmla="*/ 1050 h 3641"/>
                <a:gd name="T96" fmla="*/ 1737 w 5778"/>
                <a:gd name="T97" fmla="*/ 847 h 3641"/>
                <a:gd name="T98" fmla="*/ 2012 w 5778"/>
                <a:gd name="T99" fmla="*/ 662 h 3641"/>
                <a:gd name="T100" fmla="*/ 2305 w 5778"/>
                <a:gd name="T101" fmla="*/ 497 h 3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78" h="3641">
                  <a:moveTo>
                    <a:pt x="2509" y="397"/>
                  </a:moveTo>
                  <a:lnTo>
                    <a:pt x="2610" y="352"/>
                  </a:lnTo>
                  <a:lnTo>
                    <a:pt x="2711" y="311"/>
                  </a:lnTo>
                  <a:lnTo>
                    <a:pt x="2813" y="271"/>
                  </a:lnTo>
                  <a:lnTo>
                    <a:pt x="2915" y="235"/>
                  </a:lnTo>
                  <a:lnTo>
                    <a:pt x="3018" y="202"/>
                  </a:lnTo>
                  <a:lnTo>
                    <a:pt x="3120" y="171"/>
                  </a:lnTo>
                  <a:lnTo>
                    <a:pt x="3223" y="142"/>
                  </a:lnTo>
                  <a:lnTo>
                    <a:pt x="3327" y="117"/>
                  </a:lnTo>
                  <a:lnTo>
                    <a:pt x="3431" y="94"/>
                  </a:lnTo>
                  <a:lnTo>
                    <a:pt x="3535" y="74"/>
                  </a:lnTo>
                  <a:lnTo>
                    <a:pt x="3639" y="56"/>
                  </a:lnTo>
                  <a:lnTo>
                    <a:pt x="3743" y="39"/>
                  </a:lnTo>
                  <a:lnTo>
                    <a:pt x="3846" y="27"/>
                  </a:lnTo>
                  <a:lnTo>
                    <a:pt x="3950" y="16"/>
                  </a:lnTo>
                  <a:lnTo>
                    <a:pt x="4055" y="9"/>
                  </a:lnTo>
                  <a:lnTo>
                    <a:pt x="4159" y="3"/>
                  </a:lnTo>
                  <a:lnTo>
                    <a:pt x="4263" y="0"/>
                  </a:lnTo>
                  <a:lnTo>
                    <a:pt x="4367" y="0"/>
                  </a:lnTo>
                  <a:lnTo>
                    <a:pt x="4469" y="2"/>
                  </a:lnTo>
                  <a:lnTo>
                    <a:pt x="4573" y="6"/>
                  </a:lnTo>
                  <a:lnTo>
                    <a:pt x="4676" y="13"/>
                  </a:lnTo>
                  <a:lnTo>
                    <a:pt x="4779" y="22"/>
                  </a:lnTo>
                  <a:lnTo>
                    <a:pt x="4881" y="34"/>
                  </a:lnTo>
                  <a:lnTo>
                    <a:pt x="4983" y="48"/>
                  </a:lnTo>
                  <a:lnTo>
                    <a:pt x="5085" y="65"/>
                  </a:lnTo>
                  <a:lnTo>
                    <a:pt x="5185" y="83"/>
                  </a:lnTo>
                  <a:lnTo>
                    <a:pt x="5285" y="104"/>
                  </a:lnTo>
                  <a:lnTo>
                    <a:pt x="5385" y="127"/>
                  </a:lnTo>
                  <a:lnTo>
                    <a:pt x="5485" y="153"/>
                  </a:lnTo>
                  <a:lnTo>
                    <a:pt x="5583" y="181"/>
                  </a:lnTo>
                  <a:lnTo>
                    <a:pt x="5680" y="211"/>
                  </a:lnTo>
                  <a:lnTo>
                    <a:pt x="5778" y="243"/>
                  </a:lnTo>
                  <a:lnTo>
                    <a:pt x="5602" y="713"/>
                  </a:lnTo>
                  <a:lnTo>
                    <a:pt x="5516" y="685"/>
                  </a:lnTo>
                  <a:lnTo>
                    <a:pt x="5429" y="659"/>
                  </a:lnTo>
                  <a:lnTo>
                    <a:pt x="5343" y="635"/>
                  </a:lnTo>
                  <a:lnTo>
                    <a:pt x="5255" y="612"/>
                  </a:lnTo>
                  <a:lnTo>
                    <a:pt x="5167" y="591"/>
                  </a:lnTo>
                  <a:lnTo>
                    <a:pt x="5079" y="573"/>
                  </a:lnTo>
                  <a:lnTo>
                    <a:pt x="4989" y="557"/>
                  </a:lnTo>
                  <a:lnTo>
                    <a:pt x="4900" y="543"/>
                  </a:lnTo>
                  <a:lnTo>
                    <a:pt x="4809" y="531"/>
                  </a:lnTo>
                  <a:lnTo>
                    <a:pt x="4720" y="521"/>
                  </a:lnTo>
                  <a:lnTo>
                    <a:pt x="4629" y="513"/>
                  </a:lnTo>
                  <a:lnTo>
                    <a:pt x="4538" y="507"/>
                  </a:lnTo>
                  <a:lnTo>
                    <a:pt x="4447" y="504"/>
                  </a:lnTo>
                  <a:lnTo>
                    <a:pt x="4356" y="502"/>
                  </a:lnTo>
                  <a:lnTo>
                    <a:pt x="4264" y="503"/>
                  </a:lnTo>
                  <a:lnTo>
                    <a:pt x="4172" y="505"/>
                  </a:lnTo>
                  <a:lnTo>
                    <a:pt x="4080" y="510"/>
                  </a:lnTo>
                  <a:lnTo>
                    <a:pt x="3989" y="517"/>
                  </a:lnTo>
                  <a:lnTo>
                    <a:pt x="3897" y="526"/>
                  </a:lnTo>
                  <a:lnTo>
                    <a:pt x="3805" y="538"/>
                  </a:lnTo>
                  <a:lnTo>
                    <a:pt x="3713" y="551"/>
                  </a:lnTo>
                  <a:lnTo>
                    <a:pt x="3622" y="567"/>
                  </a:lnTo>
                  <a:lnTo>
                    <a:pt x="3530" y="585"/>
                  </a:lnTo>
                  <a:lnTo>
                    <a:pt x="3438" y="606"/>
                  </a:lnTo>
                  <a:lnTo>
                    <a:pt x="3347" y="629"/>
                  </a:lnTo>
                  <a:lnTo>
                    <a:pt x="3256" y="654"/>
                  </a:lnTo>
                  <a:lnTo>
                    <a:pt x="3166" y="681"/>
                  </a:lnTo>
                  <a:lnTo>
                    <a:pt x="3075" y="711"/>
                  </a:lnTo>
                  <a:lnTo>
                    <a:pt x="2984" y="743"/>
                  </a:lnTo>
                  <a:lnTo>
                    <a:pt x="2895" y="777"/>
                  </a:lnTo>
                  <a:lnTo>
                    <a:pt x="2806" y="814"/>
                  </a:lnTo>
                  <a:lnTo>
                    <a:pt x="2717" y="854"/>
                  </a:lnTo>
                  <a:lnTo>
                    <a:pt x="2625" y="896"/>
                  </a:lnTo>
                  <a:lnTo>
                    <a:pt x="2536" y="942"/>
                  </a:lnTo>
                  <a:lnTo>
                    <a:pt x="2447" y="988"/>
                  </a:lnTo>
                  <a:lnTo>
                    <a:pt x="2361" y="1037"/>
                  </a:lnTo>
                  <a:lnTo>
                    <a:pt x="2276" y="1089"/>
                  </a:lnTo>
                  <a:lnTo>
                    <a:pt x="2193" y="1141"/>
                  </a:lnTo>
                  <a:lnTo>
                    <a:pt x="2111" y="1196"/>
                  </a:lnTo>
                  <a:lnTo>
                    <a:pt x="2031" y="1252"/>
                  </a:lnTo>
                  <a:lnTo>
                    <a:pt x="1954" y="1311"/>
                  </a:lnTo>
                  <a:lnTo>
                    <a:pt x="1877" y="1370"/>
                  </a:lnTo>
                  <a:lnTo>
                    <a:pt x="1803" y="1432"/>
                  </a:lnTo>
                  <a:lnTo>
                    <a:pt x="1730" y="1496"/>
                  </a:lnTo>
                  <a:lnTo>
                    <a:pt x="1659" y="1560"/>
                  </a:lnTo>
                  <a:lnTo>
                    <a:pt x="1590" y="1627"/>
                  </a:lnTo>
                  <a:lnTo>
                    <a:pt x="1523" y="1694"/>
                  </a:lnTo>
                  <a:lnTo>
                    <a:pt x="1458" y="1764"/>
                  </a:lnTo>
                  <a:lnTo>
                    <a:pt x="1394" y="1836"/>
                  </a:lnTo>
                  <a:lnTo>
                    <a:pt x="1332" y="1907"/>
                  </a:lnTo>
                  <a:lnTo>
                    <a:pt x="1272" y="1981"/>
                  </a:lnTo>
                  <a:lnTo>
                    <a:pt x="1215" y="2056"/>
                  </a:lnTo>
                  <a:lnTo>
                    <a:pt x="1158" y="2132"/>
                  </a:lnTo>
                  <a:lnTo>
                    <a:pt x="1104" y="2210"/>
                  </a:lnTo>
                  <a:lnTo>
                    <a:pt x="1052" y="2289"/>
                  </a:lnTo>
                  <a:lnTo>
                    <a:pt x="1002" y="2368"/>
                  </a:lnTo>
                  <a:lnTo>
                    <a:pt x="954" y="2449"/>
                  </a:lnTo>
                  <a:lnTo>
                    <a:pt x="907" y="2531"/>
                  </a:lnTo>
                  <a:lnTo>
                    <a:pt x="863" y="2615"/>
                  </a:lnTo>
                  <a:lnTo>
                    <a:pt x="820" y="2698"/>
                  </a:lnTo>
                  <a:lnTo>
                    <a:pt x="780" y="2783"/>
                  </a:lnTo>
                  <a:lnTo>
                    <a:pt x="743" y="2869"/>
                  </a:lnTo>
                  <a:lnTo>
                    <a:pt x="706" y="2956"/>
                  </a:lnTo>
                  <a:lnTo>
                    <a:pt x="672" y="3044"/>
                  </a:lnTo>
                  <a:lnTo>
                    <a:pt x="646" y="3116"/>
                  </a:lnTo>
                  <a:lnTo>
                    <a:pt x="621" y="3190"/>
                  </a:lnTo>
                  <a:lnTo>
                    <a:pt x="597" y="3265"/>
                  </a:lnTo>
                  <a:lnTo>
                    <a:pt x="574" y="3339"/>
                  </a:lnTo>
                  <a:lnTo>
                    <a:pt x="554" y="3414"/>
                  </a:lnTo>
                  <a:lnTo>
                    <a:pt x="535" y="3490"/>
                  </a:lnTo>
                  <a:lnTo>
                    <a:pt x="517" y="3565"/>
                  </a:lnTo>
                  <a:lnTo>
                    <a:pt x="501" y="3641"/>
                  </a:lnTo>
                  <a:lnTo>
                    <a:pt x="0" y="3593"/>
                  </a:lnTo>
                  <a:lnTo>
                    <a:pt x="9" y="3546"/>
                  </a:lnTo>
                  <a:lnTo>
                    <a:pt x="18" y="3500"/>
                  </a:lnTo>
                  <a:lnTo>
                    <a:pt x="28" y="3454"/>
                  </a:lnTo>
                  <a:lnTo>
                    <a:pt x="39" y="3408"/>
                  </a:lnTo>
                  <a:lnTo>
                    <a:pt x="50" y="3362"/>
                  </a:lnTo>
                  <a:lnTo>
                    <a:pt x="61" y="3316"/>
                  </a:lnTo>
                  <a:lnTo>
                    <a:pt x="73" y="3271"/>
                  </a:lnTo>
                  <a:lnTo>
                    <a:pt x="86" y="3225"/>
                  </a:lnTo>
                  <a:lnTo>
                    <a:pt x="99" y="3180"/>
                  </a:lnTo>
                  <a:lnTo>
                    <a:pt x="113" y="3135"/>
                  </a:lnTo>
                  <a:lnTo>
                    <a:pt x="127" y="3090"/>
                  </a:lnTo>
                  <a:lnTo>
                    <a:pt x="141" y="3046"/>
                  </a:lnTo>
                  <a:lnTo>
                    <a:pt x="156" y="3000"/>
                  </a:lnTo>
                  <a:lnTo>
                    <a:pt x="171" y="2956"/>
                  </a:lnTo>
                  <a:lnTo>
                    <a:pt x="187" y="2911"/>
                  </a:lnTo>
                  <a:lnTo>
                    <a:pt x="203" y="2867"/>
                  </a:lnTo>
                  <a:lnTo>
                    <a:pt x="242" y="2768"/>
                  </a:lnTo>
                  <a:lnTo>
                    <a:pt x="282" y="2671"/>
                  </a:lnTo>
                  <a:lnTo>
                    <a:pt x="325" y="2574"/>
                  </a:lnTo>
                  <a:lnTo>
                    <a:pt x="371" y="2478"/>
                  </a:lnTo>
                  <a:lnTo>
                    <a:pt x="418" y="2384"/>
                  </a:lnTo>
                  <a:lnTo>
                    <a:pt x="469" y="2290"/>
                  </a:lnTo>
                  <a:lnTo>
                    <a:pt x="520" y="2197"/>
                  </a:lnTo>
                  <a:lnTo>
                    <a:pt x="574" y="2106"/>
                  </a:lnTo>
                  <a:lnTo>
                    <a:pt x="632" y="2015"/>
                  </a:lnTo>
                  <a:lnTo>
                    <a:pt x="690" y="1926"/>
                  </a:lnTo>
                  <a:lnTo>
                    <a:pt x="751" y="1840"/>
                  </a:lnTo>
                  <a:lnTo>
                    <a:pt x="814" y="1754"/>
                  </a:lnTo>
                  <a:lnTo>
                    <a:pt x="880" y="1669"/>
                  </a:lnTo>
                  <a:lnTo>
                    <a:pt x="947" y="1586"/>
                  </a:lnTo>
                  <a:lnTo>
                    <a:pt x="1017" y="1505"/>
                  </a:lnTo>
                  <a:lnTo>
                    <a:pt x="1089" y="1424"/>
                  </a:lnTo>
                  <a:lnTo>
                    <a:pt x="1162" y="1346"/>
                  </a:lnTo>
                  <a:lnTo>
                    <a:pt x="1239" y="1270"/>
                  </a:lnTo>
                  <a:lnTo>
                    <a:pt x="1317" y="1195"/>
                  </a:lnTo>
                  <a:lnTo>
                    <a:pt x="1396" y="1121"/>
                  </a:lnTo>
                  <a:lnTo>
                    <a:pt x="1479" y="1050"/>
                  </a:lnTo>
                  <a:lnTo>
                    <a:pt x="1563" y="980"/>
                  </a:lnTo>
                  <a:lnTo>
                    <a:pt x="1648" y="912"/>
                  </a:lnTo>
                  <a:lnTo>
                    <a:pt x="1737" y="847"/>
                  </a:lnTo>
                  <a:lnTo>
                    <a:pt x="1827" y="783"/>
                  </a:lnTo>
                  <a:lnTo>
                    <a:pt x="1918" y="722"/>
                  </a:lnTo>
                  <a:lnTo>
                    <a:pt x="2012" y="662"/>
                  </a:lnTo>
                  <a:lnTo>
                    <a:pt x="2108" y="604"/>
                  </a:lnTo>
                  <a:lnTo>
                    <a:pt x="2206" y="549"/>
                  </a:lnTo>
                  <a:lnTo>
                    <a:pt x="2305" y="497"/>
                  </a:lnTo>
                  <a:lnTo>
                    <a:pt x="2406" y="445"/>
                  </a:lnTo>
                  <a:lnTo>
                    <a:pt x="2509" y="39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4792484" y="501214"/>
              <a:ext cx="409907" cy="409907"/>
            </a:xfrm>
            <a:custGeom>
              <a:avLst/>
              <a:gdLst>
                <a:gd name="T0" fmla="*/ 3703 w 6149"/>
                <a:gd name="T1" fmla="*/ 881 h 6155"/>
                <a:gd name="T2" fmla="*/ 3955 w 6149"/>
                <a:gd name="T3" fmla="*/ 982 h 6155"/>
                <a:gd name="T4" fmla="*/ 4192 w 6149"/>
                <a:gd name="T5" fmla="*/ 1111 h 6155"/>
                <a:gd name="T6" fmla="*/ 4917 w 6149"/>
                <a:gd name="T7" fmla="*/ 1825 h 6155"/>
                <a:gd name="T8" fmla="*/ 5047 w 6149"/>
                <a:gd name="T9" fmla="*/ 2056 h 6155"/>
                <a:gd name="T10" fmla="*/ 5150 w 6149"/>
                <a:gd name="T11" fmla="*/ 2304 h 6155"/>
                <a:gd name="T12" fmla="*/ 5224 w 6149"/>
                <a:gd name="T13" fmla="*/ 2564 h 6155"/>
                <a:gd name="T14" fmla="*/ 5251 w 6149"/>
                <a:gd name="T15" fmla="*/ 3495 h 6155"/>
                <a:gd name="T16" fmla="*/ 5204 w 6149"/>
                <a:gd name="T17" fmla="*/ 3658 h 6155"/>
                <a:gd name="T18" fmla="*/ 5118 w 6149"/>
                <a:gd name="T19" fmla="*/ 3918 h 6155"/>
                <a:gd name="T20" fmla="*/ 5003 w 6149"/>
                <a:gd name="T21" fmla="*/ 4165 h 6155"/>
                <a:gd name="T22" fmla="*/ 4964 w 6149"/>
                <a:gd name="T23" fmla="*/ 5538 h 6155"/>
                <a:gd name="T24" fmla="*/ 4159 w 6149"/>
                <a:gd name="T25" fmla="*/ 5048 h 6155"/>
                <a:gd name="T26" fmla="*/ 3924 w 6149"/>
                <a:gd name="T27" fmla="*/ 5171 h 6155"/>
                <a:gd name="T28" fmla="*/ 3673 w 6149"/>
                <a:gd name="T29" fmla="*/ 5266 h 6155"/>
                <a:gd name="T30" fmla="*/ 2658 w 6149"/>
                <a:gd name="T31" fmla="*/ 5352 h 6155"/>
                <a:gd name="T32" fmla="*/ 2375 w 6149"/>
                <a:gd name="T33" fmla="*/ 5295 h 6155"/>
                <a:gd name="T34" fmla="*/ 2106 w 6149"/>
                <a:gd name="T35" fmla="*/ 5203 h 6155"/>
                <a:gd name="T36" fmla="*/ 1851 w 6149"/>
                <a:gd name="T37" fmla="*/ 5081 h 6155"/>
                <a:gd name="T38" fmla="*/ 1090 w 6149"/>
                <a:gd name="T39" fmla="*/ 4393 h 6155"/>
                <a:gd name="T40" fmla="*/ 936 w 6149"/>
                <a:gd name="T41" fmla="*/ 4139 h 6155"/>
                <a:gd name="T42" fmla="*/ 815 w 6149"/>
                <a:gd name="T43" fmla="*/ 3866 h 6155"/>
                <a:gd name="T44" fmla="*/ 729 w 6149"/>
                <a:gd name="T45" fmla="*/ 3575 h 6155"/>
                <a:gd name="T46" fmla="*/ 734 w 6149"/>
                <a:gd name="T47" fmla="*/ 2542 h 6155"/>
                <a:gd name="T48" fmla="*/ 822 w 6149"/>
                <a:gd name="T49" fmla="*/ 2251 h 6155"/>
                <a:gd name="T50" fmla="*/ 947 w 6149"/>
                <a:gd name="T51" fmla="*/ 1979 h 6155"/>
                <a:gd name="T52" fmla="*/ 552 w 6149"/>
                <a:gd name="T53" fmla="*/ 1273 h 6155"/>
                <a:gd name="T54" fmla="*/ 1870 w 6149"/>
                <a:gd name="T55" fmla="*/ 1047 h 6155"/>
                <a:gd name="T56" fmla="*/ 2129 w 6149"/>
                <a:gd name="T57" fmla="*/ 925 h 6155"/>
                <a:gd name="T58" fmla="*/ 2406 w 6149"/>
                <a:gd name="T59" fmla="*/ 835 h 6155"/>
                <a:gd name="T60" fmla="*/ 3477 w 6149"/>
                <a:gd name="T61" fmla="*/ 0 h 6155"/>
                <a:gd name="T62" fmla="*/ 3121 w 6149"/>
                <a:gd name="T63" fmla="*/ 2007 h 6155"/>
                <a:gd name="T64" fmla="*/ 3376 w 6149"/>
                <a:gd name="T65" fmla="*/ 2075 h 6155"/>
                <a:gd name="T66" fmla="*/ 3602 w 6149"/>
                <a:gd name="T67" fmla="*/ 2200 h 6155"/>
                <a:gd name="T68" fmla="*/ 3790 w 6149"/>
                <a:gd name="T69" fmla="*/ 2373 h 6155"/>
                <a:gd name="T70" fmla="*/ 3933 w 6149"/>
                <a:gd name="T71" fmla="*/ 2588 h 6155"/>
                <a:gd name="T72" fmla="*/ 4021 w 6149"/>
                <a:gd name="T73" fmla="*/ 2835 h 6155"/>
                <a:gd name="T74" fmla="*/ 4047 w 6149"/>
                <a:gd name="T75" fmla="*/ 3105 h 6155"/>
                <a:gd name="T76" fmla="*/ 4004 w 6149"/>
                <a:gd name="T77" fmla="*/ 3369 h 6155"/>
                <a:gd name="T78" fmla="*/ 3901 w 6149"/>
                <a:gd name="T79" fmla="*/ 3609 h 6155"/>
                <a:gd name="T80" fmla="*/ 3746 w 6149"/>
                <a:gd name="T81" fmla="*/ 3813 h 6155"/>
                <a:gd name="T82" fmla="*/ 3547 w 6149"/>
                <a:gd name="T83" fmla="*/ 3975 h 6155"/>
                <a:gd name="T84" fmla="*/ 3312 w 6149"/>
                <a:gd name="T85" fmla="*/ 4086 h 6155"/>
                <a:gd name="T86" fmla="*/ 3050 w 6149"/>
                <a:gd name="T87" fmla="*/ 4137 h 6155"/>
                <a:gd name="T88" fmla="*/ 2779 w 6149"/>
                <a:gd name="T89" fmla="*/ 4122 h 6155"/>
                <a:gd name="T90" fmla="*/ 2529 w 6149"/>
                <a:gd name="T91" fmla="*/ 4042 h 6155"/>
                <a:gd name="T92" fmla="*/ 2310 w 6149"/>
                <a:gd name="T93" fmla="*/ 3907 h 6155"/>
                <a:gd name="T94" fmla="*/ 2130 w 6149"/>
                <a:gd name="T95" fmla="*/ 3725 h 6155"/>
                <a:gd name="T96" fmla="*/ 1998 w 6149"/>
                <a:gd name="T97" fmla="*/ 3503 h 6155"/>
                <a:gd name="T98" fmla="*/ 1922 w 6149"/>
                <a:gd name="T99" fmla="*/ 3250 h 6155"/>
                <a:gd name="T100" fmla="*/ 1910 w 6149"/>
                <a:gd name="T101" fmla="*/ 2978 h 6155"/>
                <a:gd name="T102" fmla="*/ 1965 w 6149"/>
                <a:gd name="T103" fmla="*/ 2718 h 6155"/>
                <a:gd name="T104" fmla="*/ 2078 w 6149"/>
                <a:gd name="T105" fmla="*/ 2485 h 6155"/>
                <a:gd name="T106" fmla="*/ 2244 w 6149"/>
                <a:gd name="T107" fmla="*/ 2289 h 6155"/>
                <a:gd name="T108" fmla="*/ 2450 w 6149"/>
                <a:gd name="T109" fmla="*/ 2136 h 6155"/>
                <a:gd name="T110" fmla="*/ 2691 w 6149"/>
                <a:gd name="T111" fmla="*/ 2036 h 6155"/>
                <a:gd name="T112" fmla="*/ 2958 w 6149"/>
                <a:gd name="T113" fmla="*/ 1998 h 6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49" h="6155">
                  <a:moveTo>
                    <a:pt x="3492" y="821"/>
                  </a:moveTo>
                  <a:lnTo>
                    <a:pt x="3545" y="834"/>
                  </a:lnTo>
                  <a:lnTo>
                    <a:pt x="3598" y="849"/>
                  </a:lnTo>
                  <a:lnTo>
                    <a:pt x="3651" y="865"/>
                  </a:lnTo>
                  <a:lnTo>
                    <a:pt x="3703" y="881"/>
                  </a:lnTo>
                  <a:lnTo>
                    <a:pt x="3754" y="899"/>
                  </a:lnTo>
                  <a:lnTo>
                    <a:pt x="3806" y="918"/>
                  </a:lnTo>
                  <a:lnTo>
                    <a:pt x="3856" y="938"/>
                  </a:lnTo>
                  <a:lnTo>
                    <a:pt x="3905" y="960"/>
                  </a:lnTo>
                  <a:lnTo>
                    <a:pt x="3955" y="982"/>
                  </a:lnTo>
                  <a:lnTo>
                    <a:pt x="4003" y="1005"/>
                  </a:lnTo>
                  <a:lnTo>
                    <a:pt x="4052" y="1030"/>
                  </a:lnTo>
                  <a:lnTo>
                    <a:pt x="4099" y="1055"/>
                  </a:lnTo>
                  <a:lnTo>
                    <a:pt x="4145" y="1083"/>
                  </a:lnTo>
                  <a:lnTo>
                    <a:pt x="4192" y="1111"/>
                  </a:lnTo>
                  <a:lnTo>
                    <a:pt x="4237" y="1139"/>
                  </a:lnTo>
                  <a:lnTo>
                    <a:pt x="4281" y="1169"/>
                  </a:lnTo>
                  <a:lnTo>
                    <a:pt x="4877" y="552"/>
                  </a:lnTo>
                  <a:lnTo>
                    <a:pt x="5534" y="1187"/>
                  </a:lnTo>
                  <a:lnTo>
                    <a:pt x="4917" y="1825"/>
                  </a:lnTo>
                  <a:lnTo>
                    <a:pt x="4944" y="1871"/>
                  </a:lnTo>
                  <a:lnTo>
                    <a:pt x="4971" y="1916"/>
                  </a:lnTo>
                  <a:lnTo>
                    <a:pt x="4997" y="1963"/>
                  </a:lnTo>
                  <a:lnTo>
                    <a:pt x="5023" y="2009"/>
                  </a:lnTo>
                  <a:lnTo>
                    <a:pt x="5047" y="2056"/>
                  </a:lnTo>
                  <a:lnTo>
                    <a:pt x="5069" y="2105"/>
                  </a:lnTo>
                  <a:lnTo>
                    <a:pt x="5091" y="2154"/>
                  </a:lnTo>
                  <a:lnTo>
                    <a:pt x="5111" y="2203"/>
                  </a:lnTo>
                  <a:lnTo>
                    <a:pt x="5131" y="2253"/>
                  </a:lnTo>
                  <a:lnTo>
                    <a:pt x="5150" y="2304"/>
                  </a:lnTo>
                  <a:lnTo>
                    <a:pt x="5167" y="2355"/>
                  </a:lnTo>
                  <a:lnTo>
                    <a:pt x="5183" y="2407"/>
                  </a:lnTo>
                  <a:lnTo>
                    <a:pt x="5198" y="2459"/>
                  </a:lnTo>
                  <a:lnTo>
                    <a:pt x="5212" y="2512"/>
                  </a:lnTo>
                  <a:lnTo>
                    <a:pt x="5224" y="2564"/>
                  </a:lnTo>
                  <a:lnTo>
                    <a:pt x="5235" y="2618"/>
                  </a:lnTo>
                  <a:lnTo>
                    <a:pt x="5235" y="2583"/>
                  </a:lnTo>
                  <a:lnTo>
                    <a:pt x="6134" y="2567"/>
                  </a:lnTo>
                  <a:lnTo>
                    <a:pt x="6149" y="3480"/>
                  </a:lnTo>
                  <a:lnTo>
                    <a:pt x="5251" y="3495"/>
                  </a:lnTo>
                  <a:lnTo>
                    <a:pt x="5250" y="3440"/>
                  </a:lnTo>
                  <a:lnTo>
                    <a:pt x="5240" y="3495"/>
                  </a:lnTo>
                  <a:lnTo>
                    <a:pt x="5229" y="3550"/>
                  </a:lnTo>
                  <a:lnTo>
                    <a:pt x="5217" y="3604"/>
                  </a:lnTo>
                  <a:lnTo>
                    <a:pt x="5204" y="3658"/>
                  </a:lnTo>
                  <a:lnTo>
                    <a:pt x="5189" y="3711"/>
                  </a:lnTo>
                  <a:lnTo>
                    <a:pt x="5173" y="3764"/>
                  </a:lnTo>
                  <a:lnTo>
                    <a:pt x="5156" y="3816"/>
                  </a:lnTo>
                  <a:lnTo>
                    <a:pt x="5138" y="3868"/>
                  </a:lnTo>
                  <a:lnTo>
                    <a:pt x="5118" y="3918"/>
                  </a:lnTo>
                  <a:lnTo>
                    <a:pt x="5097" y="3969"/>
                  </a:lnTo>
                  <a:lnTo>
                    <a:pt x="5075" y="4019"/>
                  </a:lnTo>
                  <a:lnTo>
                    <a:pt x="5053" y="4069"/>
                  </a:lnTo>
                  <a:lnTo>
                    <a:pt x="5029" y="4117"/>
                  </a:lnTo>
                  <a:lnTo>
                    <a:pt x="5003" y="4165"/>
                  </a:lnTo>
                  <a:lnTo>
                    <a:pt x="4977" y="4212"/>
                  </a:lnTo>
                  <a:lnTo>
                    <a:pt x="4949" y="4258"/>
                  </a:lnTo>
                  <a:lnTo>
                    <a:pt x="4952" y="4256"/>
                  </a:lnTo>
                  <a:lnTo>
                    <a:pt x="5598" y="4881"/>
                  </a:lnTo>
                  <a:lnTo>
                    <a:pt x="4964" y="5538"/>
                  </a:lnTo>
                  <a:lnTo>
                    <a:pt x="4335" y="4930"/>
                  </a:lnTo>
                  <a:lnTo>
                    <a:pt x="4293" y="4961"/>
                  </a:lnTo>
                  <a:lnTo>
                    <a:pt x="4248" y="4991"/>
                  </a:lnTo>
                  <a:lnTo>
                    <a:pt x="4204" y="5019"/>
                  </a:lnTo>
                  <a:lnTo>
                    <a:pt x="4159" y="5048"/>
                  </a:lnTo>
                  <a:lnTo>
                    <a:pt x="4113" y="5074"/>
                  </a:lnTo>
                  <a:lnTo>
                    <a:pt x="4067" y="5100"/>
                  </a:lnTo>
                  <a:lnTo>
                    <a:pt x="4020" y="5124"/>
                  </a:lnTo>
                  <a:lnTo>
                    <a:pt x="3972" y="5147"/>
                  </a:lnTo>
                  <a:lnTo>
                    <a:pt x="3924" y="5171"/>
                  </a:lnTo>
                  <a:lnTo>
                    <a:pt x="3875" y="5192"/>
                  </a:lnTo>
                  <a:lnTo>
                    <a:pt x="3826" y="5212"/>
                  </a:lnTo>
                  <a:lnTo>
                    <a:pt x="3775" y="5231"/>
                  </a:lnTo>
                  <a:lnTo>
                    <a:pt x="3725" y="5249"/>
                  </a:lnTo>
                  <a:lnTo>
                    <a:pt x="3673" y="5266"/>
                  </a:lnTo>
                  <a:lnTo>
                    <a:pt x="3622" y="5283"/>
                  </a:lnTo>
                  <a:lnTo>
                    <a:pt x="3570" y="5297"/>
                  </a:lnTo>
                  <a:lnTo>
                    <a:pt x="3585" y="6138"/>
                  </a:lnTo>
                  <a:lnTo>
                    <a:pt x="2672" y="6155"/>
                  </a:lnTo>
                  <a:lnTo>
                    <a:pt x="2658" y="5352"/>
                  </a:lnTo>
                  <a:lnTo>
                    <a:pt x="2601" y="5343"/>
                  </a:lnTo>
                  <a:lnTo>
                    <a:pt x="2543" y="5333"/>
                  </a:lnTo>
                  <a:lnTo>
                    <a:pt x="2487" y="5322"/>
                  </a:lnTo>
                  <a:lnTo>
                    <a:pt x="2430" y="5309"/>
                  </a:lnTo>
                  <a:lnTo>
                    <a:pt x="2375" y="5295"/>
                  </a:lnTo>
                  <a:lnTo>
                    <a:pt x="2319" y="5279"/>
                  </a:lnTo>
                  <a:lnTo>
                    <a:pt x="2265" y="5261"/>
                  </a:lnTo>
                  <a:lnTo>
                    <a:pt x="2211" y="5243"/>
                  </a:lnTo>
                  <a:lnTo>
                    <a:pt x="2158" y="5224"/>
                  </a:lnTo>
                  <a:lnTo>
                    <a:pt x="2106" y="5203"/>
                  </a:lnTo>
                  <a:lnTo>
                    <a:pt x="2053" y="5181"/>
                  </a:lnTo>
                  <a:lnTo>
                    <a:pt x="2002" y="5158"/>
                  </a:lnTo>
                  <a:lnTo>
                    <a:pt x="1951" y="5133"/>
                  </a:lnTo>
                  <a:lnTo>
                    <a:pt x="1901" y="5107"/>
                  </a:lnTo>
                  <a:lnTo>
                    <a:pt x="1851" y="5081"/>
                  </a:lnTo>
                  <a:lnTo>
                    <a:pt x="1803" y="5053"/>
                  </a:lnTo>
                  <a:lnTo>
                    <a:pt x="1272" y="5603"/>
                  </a:lnTo>
                  <a:lnTo>
                    <a:pt x="615" y="4968"/>
                  </a:lnTo>
                  <a:lnTo>
                    <a:pt x="1125" y="4440"/>
                  </a:lnTo>
                  <a:lnTo>
                    <a:pt x="1090" y="4393"/>
                  </a:lnTo>
                  <a:lnTo>
                    <a:pt x="1057" y="4343"/>
                  </a:lnTo>
                  <a:lnTo>
                    <a:pt x="1025" y="4294"/>
                  </a:lnTo>
                  <a:lnTo>
                    <a:pt x="994" y="4243"/>
                  </a:lnTo>
                  <a:lnTo>
                    <a:pt x="964" y="4192"/>
                  </a:lnTo>
                  <a:lnTo>
                    <a:pt x="936" y="4139"/>
                  </a:lnTo>
                  <a:lnTo>
                    <a:pt x="909" y="4086"/>
                  </a:lnTo>
                  <a:lnTo>
                    <a:pt x="883" y="4032"/>
                  </a:lnTo>
                  <a:lnTo>
                    <a:pt x="859" y="3977"/>
                  </a:lnTo>
                  <a:lnTo>
                    <a:pt x="836" y="3922"/>
                  </a:lnTo>
                  <a:lnTo>
                    <a:pt x="815" y="3866"/>
                  </a:lnTo>
                  <a:lnTo>
                    <a:pt x="795" y="3808"/>
                  </a:lnTo>
                  <a:lnTo>
                    <a:pt x="776" y="3751"/>
                  </a:lnTo>
                  <a:lnTo>
                    <a:pt x="758" y="3693"/>
                  </a:lnTo>
                  <a:lnTo>
                    <a:pt x="743" y="3634"/>
                  </a:lnTo>
                  <a:lnTo>
                    <a:pt x="729" y="3575"/>
                  </a:lnTo>
                  <a:lnTo>
                    <a:pt x="15" y="3587"/>
                  </a:lnTo>
                  <a:lnTo>
                    <a:pt x="0" y="2674"/>
                  </a:lnTo>
                  <a:lnTo>
                    <a:pt x="709" y="2662"/>
                  </a:lnTo>
                  <a:lnTo>
                    <a:pt x="721" y="2601"/>
                  </a:lnTo>
                  <a:lnTo>
                    <a:pt x="734" y="2542"/>
                  </a:lnTo>
                  <a:lnTo>
                    <a:pt x="748" y="2482"/>
                  </a:lnTo>
                  <a:lnTo>
                    <a:pt x="764" y="2424"/>
                  </a:lnTo>
                  <a:lnTo>
                    <a:pt x="783" y="2365"/>
                  </a:lnTo>
                  <a:lnTo>
                    <a:pt x="802" y="2308"/>
                  </a:lnTo>
                  <a:lnTo>
                    <a:pt x="822" y="2251"/>
                  </a:lnTo>
                  <a:lnTo>
                    <a:pt x="844" y="2196"/>
                  </a:lnTo>
                  <a:lnTo>
                    <a:pt x="868" y="2140"/>
                  </a:lnTo>
                  <a:lnTo>
                    <a:pt x="893" y="2086"/>
                  </a:lnTo>
                  <a:lnTo>
                    <a:pt x="919" y="2031"/>
                  </a:lnTo>
                  <a:lnTo>
                    <a:pt x="947" y="1979"/>
                  </a:lnTo>
                  <a:lnTo>
                    <a:pt x="976" y="1926"/>
                  </a:lnTo>
                  <a:lnTo>
                    <a:pt x="1006" y="1875"/>
                  </a:lnTo>
                  <a:lnTo>
                    <a:pt x="1038" y="1824"/>
                  </a:lnTo>
                  <a:lnTo>
                    <a:pt x="1070" y="1775"/>
                  </a:lnTo>
                  <a:lnTo>
                    <a:pt x="552" y="1273"/>
                  </a:lnTo>
                  <a:lnTo>
                    <a:pt x="1185" y="616"/>
                  </a:lnTo>
                  <a:lnTo>
                    <a:pt x="1722" y="1135"/>
                  </a:lnTo>
                  <a:lnTo>
                    <a:pt x="1771" y="1105"/>
                  </a:lnTo>
                  <a:lnTo>
                    <a:pt x="1819" y="1076"/>
                  </a:lnTo>
                  <a:lnTo>
                    <a:pt x="1870" y="1047"/>
                  </a:lnTo>
                  <a:lnTo>
                    <a:pt x="1920" y="1020"/>
                  </a:lnTo>
                  <a:lnTo>
                    <a:pt x="1970" y="995"/>
                  </a:lnTo>
                  <a:lnTo>
                    <a:pt x="2023" y="970"/>
                  </a:lnTo>
                  <a:lnTo>
                    <a:pt x="2075" y="946"/>
                  </a:lnTo>
                  <a:lnTo>
                    <a:pt x="2129" y="925"/>
                  </a:lnTo>
                  <a:lnTo>
                    <a:pt x="2183" y="904"/>
                  </a:lnTo>
                  <a:lnTo>
                    <a:pt x="2238" y="885"/>
                  </a:lnTo>
                  <a:lnTo>
                    <a:pt x="2293" y="867"/>
                  </a:lnTo>
                  <a:lnTo>
                    <a:pt x="2349" y="851"/>
                  </a:lnTo>
                  <a:lnTo>
                    <a:pt x="2406" y="835"/>
                  </a:lnTo>
                  <a:lnTo>
                    <a:pt x="2462" y="821"/>
                  </a:lnTo>
                  <a:lnTo>
                    <a:pt x="2520" y="809"/>
                  </a:lnTo>
                  <a:lnTo>
                    <a:pt x="2578" y="798"/>
                  </a:lnTo>
                  <a:lnTo>
                    <a:pt x="2565" y="16"/>
                  </a:lnTo>
                  <a:lnTo>
                    <a:pt x="3477" y="0"/>
                  </a:lnTo>
                  <a:lnTo>
                    <a:pt x="3492" y="821"/>
                  </a:lnTo>
                  <a:close/>
                  <a:moveTo>
                    <a:pt x="2958" y="1998"/>
                  </a:moveTo>
                  <a:lnTo>
                    <a:pt x="3013" y="1998"/>
                  </a:lnTo>
                  <a:lnTo>
                    <a:pt x="3067" y="2002"/>
                  </a:lnTo>
                  <a:lnTo>
                    <a:pt x="3121" y="2007"/>
                  </a:lnTo>
                  <a:lnTo>
                    <a:pt x="3173" y="2016"/>
                  </a:lnTo>
                  <a:lnTo>
                    <a:pt x="3226" y="2027"/>
                  </a:lnTo>
                  <a:lnTo>
                    <a:pt x="3277" y="2040"/>
                  </a:lnTo>
                  <a:lnTo>
                    <a:pt x="3327" y="2056"/>
                  </a:lnTo>
                  <a:lnTo>
                    <a:pt x="3376" y="2075"/>
                  </a:lnTo>
                  <a:lnTo>
                    <a:pt x="3423" y="2096"/>
                  </a:lnTo>
                  <a:lnTo>
                    <a:pt x="3470" y="2118"/>
                  </a:lnTo>
                  <a:lnTo>
                    <a:pt x="3515" y="2143"/>
                  </a:lnTo>
                  <a:lnTo>
                    <a:pt x="3560" y="2171"/>
                  </a:lnTo>
                  <a:lnTo>
                    <a:pt x="3602" y="2200"/>
                  </a:lnTo>
                  <a:lnTo>
                    <a:pt x="3643" y="2231"/>
                  </a:lnTo>
                  <a:lnTo>
                    <a:pt x="3683" y="2263"/>
                  </a:lnTo>
                  <a:lnTo>
                    <a:pt x="3720" y="2299"/>
                  </a:lnTo>
                  <a:lnTo>
                    <a:pt x="3756" y="2335"/>
                  </a:lnTo>
                  <a:lnTo>
                    <a:pt x="3790" y="2373"/>
                  </a:lnTo>
                  <a:lnTo>
                    <a:pt x="3823" y="2414"/>
                  </a:lnTo>
                  <a:lnTo>
                    <a:pt x="3853" y="2455"/>
                  </a:lnTo>
                  <a:lnTo>
                    <a:pt x="3882" y="2497"/>
                  </a:lnTo>
                  <a:lnTo>
                    <a:pt x="3908" y="2542"/>
                  </a:lnTo>
                  <a:lnTo>
                    <a:pt x="3933" y="2588"/>
                  </a:lnTo>
                  <a:lnTo>
                    <a:pt x="3955" y="2635"/>
                  </a:lnTo>
                  <a:lnTo>
                    <a:pt x="3975" y="2683"/>
                  </a:lnTo>
                  <a:lnTo>
                    <a:pt x="3993" y="2733"/>
                  </a:lnTo>
                  <a:lnTo>
                    <a:pt x="4008" y="2783"/>
                  </a:lnTo>
                  <a:lnTo>
                    <a:pt x="4021" y="2835"/>
                  </a:lnTo>
                  <a:lnTo>
                    <a:pt x="4031" y="2887"/>
                  </a:lnTo>
                  <a:lnTo>
                    <a:pt x="4039" y="2940"/>
                  </a:lnTo>
                  <a:lnTo>
                    <a:pt x="4045" y="2995"/>
                  </a:lnTo>
                  <a:lnTo>
                    <a:pt x="4047" y="3050"/>
                  </a:lnTo>
                  <a:lnTo>
                    <a:pt x="4047" y="3105"/>
                  </a:lnTo>
                  <a:lnTo>
                    <a:pt x="4043" y="3159"/>
                  </a:lnTo>
                  <a:lnTo>
                    <a:pt x="4037" y="3214"/>
                  </a:lnTo>
                  <a:lnTo>
                    <a:pt x="4028" y="3266"/>
                  </a:lnTo>
                  <a:lnTo>
                    <a:pt x="4017" y="3319"/>
                  </a:lnTo>
                  <a:lnTo>
                    <a:pt x="4004" y="3369"/>
                  </a:lnTo>
                  <a:lnTo>
                    <a:pt x="3988" y="3420"/>
                  </a:lnTo>
                  <a:lnTo>
                    <a:pt x="3970" y="3468"/>
                  </a:lnTo>
                  <a:lnTo>
                    <a:pt x="3949" y="3517"/>
                  </a:lnTo>
                  <a:lnTo>
                    <a:pt x="3927" y="3563"/>
                  </a:lnTo>
                  <a:lnTo>
                    <a:pt x="3901" y="3609"/>
                  </a:lnTo>
                  <a:lnTo>
                    <a:pt x="3874" y="3652"/>
                  </a:lnTo>
                  <a:lnTo>
                    <a:pt x="3845" y="3694"/>
                  </a:lnTo>
                  <a:lnTo>
                    <a:pt x="3814" y="3736"/>
                  </a:lnTo>
                  <a:lnTo>
                    <a:pt x="3781" y="3775"/>
                  </a:lnTo>
                  <a:lnTo>
                    <a:pt x="3746" y="3813"/>
                  </a:lnTo>
                  <a:lnTo>
                    <a:pt x="3710" y="3849"/>
                  </a:lnTo>
                  <a:lnTo>
                    <a:pt x="3671" y="3883"/>
                  </a:lnTo>
                  <a:lnTo>
                    <a:pt x="3632" y="3916"/>
                  </a:lnTo>
                  <a:lnTo>
                    <a:pt x="3590" y="3947"/>
                  </a:lnTo>
                  <a:lnTo>
                    <a:pt x="3547" y="3975"/>
                  </a:lnTo>
                  <a:lnTo>
                    <a:pt x="3503" y="4002"/>
                  </a:lnTo>
                  <a:lnTo>
                    <a:pt x="3458" y="4026"/>
                  </a:lnTo>
                  <a:lnTo>
                    <a:pt x="3410" y="4048"/>
                  </a:lnTo>
                  <a:lnTo>
                    <a:pt x="3362" y="4069"/>
                  </a:lnTo>
                  <a:lnTo>
                    <a:pt x="3312" y="4086"/>
                  </a:lnTo>
                  <a:lnTo>
                    <a:pt x="3262" y="4102"/>
                  </a:lnTo>
                  <a:lnTo>
                    <a:pt x="3211" y="4114"/>
                  </a:lnTo>
                  <a:lnTo>
                    <a:pt x="3158" y="4124"/>
                  </a:lnTo>
                  <a:lnTo>
                    <a:pt x="3105" y="4132"/>
                  </a:lnTo>
                  <a:lnTo>
                    <a:pt x="3050" y="4137"/>
                  </a:lnTo>
                  <a:lnTo>
                    <a:pt x="2995" y="4140"/>
                  </a:lnTo>
                  <a:lnTo>
                    <a:pt x="2940" y="4139"/>
                  </a:lnTo>
                  <a:lnTo>
                    <a:pt x="2886" y="4136"/>
                  </a:lnTo>
                  <a:lnTo>
                    <a:pt x="2833" y="4130"/>
                  </a:lnTo>
                  <a:lnTo>
                    <a:pt x="2779" y="4122"/>
                  </a:lnTo>
                  <a:lnTo>
                    <a:pt x="2728" y="4111"/>
                  </a:lnTo>
                  <a:lnTo>
                    <a:pt x="2676" y="4097"/>
                  </a:lnTo>
                  <a:lnTo>
                    <a:pt x="2626" y="4082"/>
                  </a:lnTo>
                  <a:lnTo>
                    <a:pt x="2577" y="4063"/>
                  </a:lnTo>
                  <a:lnTo>
                    <a:pt x="2529" y="4042"/>
                  </a:lnTo>
                  <a:lnTo>
                    <a:pt x="2483" y="4019"/>
                  </a:lnTo>
                  <a:lnTo>
                    <a:pt x="2437" y="3994"/>
                  </a:lnTo>
                  <a:lnTo>
                    <a:pt x="2394" y="3968"/>
                  </a:lnTo>
                  <a:lnTo>
                    <a:pt x="2352" y="3938"/>
                  </a:lnTo>
                  <a:lnTo>
                    <a:pt x="2310" y="3907"/>
                  </a:lnTo>
                  <a:lnTo>
                    <a:pt x="2271" y="3874"/>
                  </a:lnTo>
                  <a:lnTo>
                    <a:pt x="2233" y="3840"/>
                  </a:lnTo>
                  <a:lnTo>
                    <a:pt x="2197" y="3803"/>
                  </a:lnTo>
                  <a:lnTo>
                    <a:pt x="2163" y="3765"/>
                  </a:lnTo>
                  <a:lnTo>
                    <a:pt x="2130" y="3725"/>
                  </a:lnTo>
                  <a:lnTo>
                    <a:pt x="2099" y="3683"/>
                  </a:lnTo>
                  <a:lnTo>
                    <a:pt x="2071" y="3640"/>
                  </a:lnTo>
                  <a:lnTo>
                    <a:pt x="2044" y="3595"/>
                  </a:lnTo>
                  <a:lnTo>
                    <a:pt x="2020" y="3550"/>
                  </a:lnTo>
                  <a:lnTo>
                    <a:pt x="1998" y="3503"/>
                  </a:lnTo>
                  <a:lnTo>
                    <a:pt x="1977" y="3455"/>
                  </a:lnTo>
                  <a:lnTo>
                    <a:pt x="1960" y="3406"/>
                  </a:lnTo>
                  <a:lnTo>
                    <a:pt x="1945" y="3354"/>
                  </a:lnTo>
                  <a:lnTo>
                    <a:pt x="1932" y="3303"/>
                  </a:lnTo>
                  <a:lnTo>
                    <a:pt x="1922" y="3250"/>
                  </a:lnTo>
                  <a:lnTo>
                    <a:pt x="1914" y="3197"/>
                  </a:lnTo>
                  <a:lnTo>
                    <a:pt x="1909" y="3142"/>
                  </a:lnTo>
                  <a:lnTo>
                    <a:pt x="1906" y="3088"/>
                  </a:lnTo>
                  <a:lnTo>
                    <a:pt x="1907" y="3032"/>
                  </a:lnTo>
                  <a:lnTo>
                    <a:pt x="1910" y="2978"/>
                  </a:lnTo>
                  <a:lnTo>
                    <a:pt x="1916" y="2924"/>
                  </a:lnTo>
                  <a:lnTo>
                    <a:pt x="1924" y="2872"/>
                  </a:lnTo>
                  <a:lnTo>
                    <a:pt x="1935" y="2819"/>
                  </a:lnTo>
                  <a:lnTo>
                    <a:pt x="1949" y="2768"/>
                  </a:lnTo>
                  <a:lnTo>
                    <a:pt x="1965" y="2718"/>
                  </a:lnTo>
                  <a:lnTo>
                    <a:pt x="1984" y="2669"/>
                  </a:lnTo>
                  <a:lnTo>
                    <a:pt x="2004" y="2622"/>
                  </a:lnTo>
                  <a:lnTo>
                    <a:pt x="2027" y="2575"/>
                  </a:lnTo>
                  <a:lnTo>
                    <a:pt x="2052" y="2530"/>
                  </a:lnTo>
                  <a:lnTo>
                    <a:pt x="2078" y="2485"/>
                  </a:lnTo>
                  <a:lnTo>
                    <a:pt x="2108" y="2443"/>
                  </a:lnTo>
                  <a:lnTo>
                    <a:pt x="2139" y="2403"/>
                  </a:lnTo>
                  <a:lnTo>
                    <a:pt x="2172" y="2362"/>
                  </a:lnTo>
                  <a:lnTo>
                    <a:pt x="2206" y="2325"/>
                  </a:lnTo>
                  <a:lnTo>
                    <a:pt x="2244" y="2289"/>
                  </a:lnTo>
                  <a:lnTo>
                    <a:pt x="2281" y="2254"/>
                  </a:lnTo>
                  <a:lnTo>
                    <a:pt x="2321" y="2222"/>
                  </a:lnTo>
                  <a:lnTo>
                    <a:pt x="2363" y="2192"/>
                  </a:lnTo>
                  <a:lnTo>
                    <a:pt x="2406" y="2162"/>
                  </a:lnTo>
                  <a:lnTo>
                    <a:pt x="2450" y="2136"/>
                  </a:lnTo>
                  <a:lnTo>
                    <a:pt x="2496" y="2112"/>
                  </a:lnTo>
                  <a:lnTo>
                    <a:pt x="2543" y="2090"/>
                  </a:lnTo>
                  <a:lnTo>
                    <a:pt x="2592" y="2070"/>
                  </a:lnTo>
                  <a:lnTo>
                    <a:pt x="2641" y="2051"/>
                  </a:lnTo>
                  <a:lnTo>
                    <a:pt x="2691" y="2036"/>
                  </a:lnTo>
                  <a:lnTo>
                    <a:pt x="2743" y="2023"/>
                  </a:lnTo>
                  <a:lnTo>
                    <a:pt x="2795" y="2013"/>
                  </a:lnTo>
                  <a:lnTo>
                    <a:pt x="2849" y="2005"/>
                  </a:lnTo>
                  <a:lnTo>
                    <a:pt x="2903" y="2000"/>
                  </a:lnTo>
                  <a:lnTo>
                    <a:pt x="2958" y="1998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5228435" y="681256"/>
              <a:ext cx="348761" cy="24911"/>
            </a:xfrm>
            <a:custGeom>
              <a:avLst/>
              <a:gdLst>
                <a:gd name="T0" fmla="*/ 193 w 5239"/>
                <a:gd name="T1" fmla="*/ 387 h 387"/>
                <a:gd name="T2" fmla="*/ 0 w 5239"/>
                <a:gd name="T3" fmla="*/ 387 h 387"/>
                <a:gd name="T4" fmla="*/ 0 w 5239"/>
                <a:gd name="T5" fmla="*/ 0 h 387"/>
                <a:gd name="T6" fmla="*/ 193 w 5239"/>
                <a:gd name="T7" fmla="*/ 0 h 387"/>
                <a:gd name="T8" fmla="*/ 193 w 5239"/>
                <a:gd name="T9" fmla="*/ 387 h 387"/>
                <a:gd name="T10" fmla="*/ 193 w 5239"/>
                <a:gd name="T11" fmla="*/ 0 h 387"/>
                <a:gd name="T12" fmla="*/ 5047 w 5239"/>
                <a:gd name="T13" fmla="*/ 0 h 387"/>
                <a:gd name="T14" fmla="*/ 5047 w 5239"/>
                <a:gd name="T15" fmla="*/ 387 h 387"/>
                <a:gd name="T16" fmla="*/ 193 w 5239"/>
                <a:gd name="T17" fmla="*/ 387 h 387"/>
                <a:gd name="T18" fmla="*/ 193 w 5239"/>
                <a:gd name="T19" fmla="*/ 0 h 387"/>
                <a:gd name="T20" fmla="*/ 5047 w 5239"/>
                <a:gd name="T21" fmla="*/ 0 h 387"/>
                <a:gd name="T22" fmla="*/ 5239 w 5239"/>
                <a:gd name="T23" fmla="*/ 0 h 387"/>
                <a:gd name="T24" fmla="*/ 5239 w 5239"/>
                <a:gd name="T25" fmla="*/ 387 h 387"/>
                <a:gd name="T26" fmla="*/ 5047 w 5239"/>
                <a:gd name="T27" fmla="*/ 387 h 387"/>
                <a:gd name="T28" fmla="*/ 5047 w 5239"/>
                <a:gd name="T29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39" h="387">
                  <a:moveTo>
                    <a:pt x="193" y="387"/>
                  </a:moveTo>
                  <a:lnTo>
                    <a:pt x="0" y="387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93" y="387"/>
                  </a:lnTo>
                  <a:close/>
                  <a:moveTo>
                    <a:pt x="193" y="0"/>
                  </a:moveTo>
                  <a:lnTo>
                    <a:pt x="5047" y="0"/>
                  </a:lnTo>
                  <a:lnTo>
                    <a:pt x="5047" y="387"/>
                  </a:lnTo>
                  <a:lnTo>
                    <a:pt x="193" y="387"/>
                  </a:lnTo>
                  <a:lnTo>
                    <a:pt x="193" y="0"/>
                  </a:lnTo>
                  <a:close/>
                  <a:moveTo>
                    <a:pt x="5047" y="0"/>
                  </a:moveTo>
                  <a:lnTo>
                    <a:pt x="5239" y="0"/>
                  </a:lnTo>
                  <a:lnTo>
                    <a:pt x="5239" y="387"/>
                  </a:lnTo>
                  <a:lnTo>
                    <a:pt x="5047" y="387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2773" y="733343"/>
              <a:ext cx="191365" cy="174380"/>
            </a:xfrm>
            <a:custGeom>
              <a:avLst/>
              <a:gdLst>
                <a:gd name="T0" fmla="*/ 109 w 2875"/>
                <a:gd name="T1" fmla="*/ 377 h 2623"/>
                <a:gd name="T2" fmla="*/ 0 w 2875"/>
                <a:gd name="T3" fmla="*/ 218 h 2623"/>
                <a:gd name="T4" fmla="*/ 316 w 2875"/>
                <a:gd name="T5" fmla="*/ 0 h 2623"/>
                <a:gd name="T6" fmla="*/ 426 w 2875"/>
                <a:gd name="T7" fmla="*/ 159 h 2623"/>
                <a:gd name="T8" fmla="*/ 109 w 2875"/>
                <a:gd name="T9" fmla="*/ 377 h 2623"/>
                <a:gd name="T10" fmla="*/ 426 w 2875"/>
                <a:gd name="T11" fmla="*/ 159 h 2623"/>
                <a:gd name="T12" fmla="*/ 1918 w 2875"/>
                <a:gd name="T13" fmla="*/ 2320 h 2623"/>
                <a:gd name="T14" fmla="*/ 1602 w 2875"/>
                <a:gd name="T15" fmla="*/ 2539 h 2623"/>
                <a:gd name="T16" fmla="*/ 109 w 2875"/>
                <a:gd name="T17" fmla="*/ 377 h 2623"/>
                <a:gd name="T18" fmla="*/ 426 w 2875"/>
                <a:gd name="T19" fmla="*/ 159 h 2623"/>
                <a:gd name="T20" fmla="*/ 1760 w 2875"/>
                <a:gd name="T21" fmla="*/ 2623 h 2623"/>
                <a:gd name="T22" fmla="*/ 1659 w 2875"/>
                <a:gd name="T23" fmla="*/ 2623 h 2623"/>
                <a:gd name="T24" fmla="*/ 1602 w 2875"/>
                <a:gd name="T25" fmla="*/ 2539 h 2623"/>
                <a:gd name="T26" fmla="*/ 1760 w 2875"/>
                <a:gd name="T27" fmla="*/ 2430 h 2623"/>
                <a:gd name="T28" fmla="*/ 1760 w 2875"/>
                <a:gd name="T29" fmla="*/ 2623 h 2623"/>
                <a:gd name="T30" fmla="*/ 1760 w 2875"/>
                <a:gd name="T31" fmla="*/ 2237 h 2623"/>
                <a:gd name="T32" fmla="*/ 2683 w 2875"/>
                <a:gd name="T33" fmla="*/ 2237 h 2623"/>
                <a:gd name="T34" fmla="*/ 2683 w 2875"/>
                <a:gd name="T35" fmla="*/ 2623 h 2623"/>
                <a:gd name="T36" fmla="*/ 1760 w 2875"/>
                <a:gd name="T37" fmla="*/ 2623 h 2623"/>
                <a:gd name="T38" fmla="*/ 1760 w 2875"/>
                <a:gd name="T39" fmla="*/ 2237 h 2623"/>
                <a:gd name="T40" fmla="*/ 2683 w 2875"/>
                <a:gd name="T41" fmla="*/ 2237 h 2623"/>
                <a:gd name="T42" fmla="*/ 2875 w 2875"/>
                <a:gd name="T43" fmla="*/ 2237 h 2623"/>
                <a:gd name="T44" fmla="*/ 2875 w 2875"/>
                <a:gd name="T45" fmla="*/ 2623 h 2623"/>
                <a:gd name="T46" fmla="*/ 2683 w 2875"/>
                <a:gd name="T47" fmla="*/ 2623 h 2623"/>
                <a:gd name="T48" fmla="*/ 2683 w 2875"/>
                <a:gd name="T49" fmla="*/ 2237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109" y="377"/>
                  </a:moveTo>
                  <a:lnTo>
                    <a:pt x="0" y="218"/>
                  </a:lnTo>
                  <a:lnTo>
                    <a:pt x="316" y="0"/>
                  </a:lnTo>
                  <a:lnTo>
                    <a:pt x="426" y="159"/>
                  </a:lnTo>
                  <a:lnTo>
                    <a:pt x="109" y="377"/>
                  </a:lnTo>
                  <a:close/>
                  <a:moveTo>
                    <a:pt x="426" y="159"/>
                  </a:moveTo>
                  <a:lnTo>
                    <a:pt x="1918" y="2320"/>
                  </a:lnTo>
                  <a:lnTo>
                    <a:pt x="1602" y="2539"/>
                  </a:lnTo>
                  <a:lnTo>
                    <a:pt x="109" y="377"/>
                  </a:lnTo>
                  <a:lnTo>
                    <a:pt x="426" y="159"/>
                  </a:lnTo>
                  <a:close/>
                  <a:moveTo>
                    <a:pt x="1760" y="2623"/>
                  </a:moveTo>
                  <a:lnTo>
                    <a:pt x="1659" y="2623"/>
                  </a:lnTo>
                  <a:lnTo>
                    <a:pt x="1602" y="2539"/>
                  </a:lnTo>
                  <a:lnTo>
                    <a:pt x="1760" y="2430"/>
                  </a:lnTo>
                  <a:lnTo>
                    <a:pt x="1760" y="2623"/>
                  </a:lnTo>
                  <a:close/>
                  <a:moveTo>
                    <a:pt x="1760" y="2237"/>
                  </a:moveTo>
                  <a:lnTo>
                    <a:pt x="2683" y="2237"/>
                  </a:lnTo>
                  <a:lnTo>
                    <a:pt x="2683" y="2623"/>
                  </a:lnTo>
                  <a:lnTo>
                    <a:pt x="1760" y="2623"/>
                  </a:lnTo>
                  <a:lnTo>
                    <a:pt x="1760" y="2237"/>
                  </a:lnTo>
                  <a:close/>
                  <a:moveTo>
                    <a:pt x="2683" y="2237"/>
                  </a:moveTo>
                  <a:lnTo>
                    <a:pt x="2875" y="2237"/>
                  </a:lnTo>
                  <a:lnTo>
                    <a:pt x="2875" y="2623"/>
                  </a:lnTo>
                  <a:lnTo>
                    <a:pt x="2683" y="2623"/>
                  </a:lnTo>
                  <a:lnTo>
                    <a:pt x="2683" y="2237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6"/>
            <p:cNvSpPr>
              <a:spLocks noEditPoints="1"/>
            </p:cNvSpPr>
            <p:nvPr/>
          </p:nvSpPr>
          <p:spPr bwMode="auto">
            <a:xfrm>
              <a:off x="5222773" y="479699"/>
              <a:ext cx="191365" cy="174380"/>
            </a:xfrm>
            <a:custGeom>
              <a:avLst/>
              <a:gdLst>
                <a:gd name="T0" fmla="*/ 426 w 2875"/>
                <a:gd name="T1" fmla="*/ 2464 h 2623"/>
                <a:gd name="T2" fmla="*/ 316 w 2875"/>
                <a:gd name="T3" fmla="*/ 2623 h 2623"/>
                <a:gd name="T4" fmla="*/ 0 w 2875"/>
                <a:gd name="T5" fmla="*/ 2405 h 2623"/>
                <a:gd name="T6" fmla="*/ 109 w 2875"/>
                <a:gd name="T7" fmla="*/ 2246 h 2623"/>
                <a:gd name="T8" fmla="*/ 426 w 2875"/>
                <a:gd name="T9" fmla="*/ 2464 h 2623"/>
                <a:gd name="T10" fmla="*/ 109 w 2875"/>
                <a:gd name="T11" fmla="*/ 2246 h 2623"/>
                <a:gd name="T12" fmla="*/ 1602 w 2875"/>
                <a:gd name="T13" fmla="*/ 84 h 2623"/>
                <a:gd name="T14" fmla="*/ 1918 w 2875"/>
                <a:gd name="T15" fmla="*/ 303 h 2623"/>
                <a:gd name="T16" fmla="*/ 426 w 2875"/>
                <a:gd name="T17" fmla="*/ 2464 h 2623"/>
                <a:gd name="T18" fmla="*/ 109 w 2875"/>
                <a:gd name="T19" fmla="*/ 2246 h 2623"/>
                <a:gd name="T20" fmla="*/ 1602 w 2875"/>
                <a:gd name="T21" fmla="*/ 84 h 2623"/>
                <a:gd name="T22" fmla="*/ 1659 w 2875"/>
                <a:gd name="T23" fmla="*/ 0 h 2623"/>
                <a:gd name="T24" fmla="*/ 1760 w 2875"/>
                <a:gd name="T25" fmla="*/ 0 h 2623"/>
                <a:gd name="T26" fmla="*/ 1760 w 2875"/>
                <a:gd name="T27" fmla="*/ 193 h 2623"/>
                <a:gd name="T28" fmla="*/ 1602 w 2875"/>
                <a:gd name="T29" fmla="*/ 84 h 2623"/>
                <a:gd name="T30" fmla="*/ 1760 w 2875"/>
                <a:gd name="T31" fmla="*/ 0 h 2623"/>
                <a:gd name="T32" fmla="*/ 2683 w 2875"/>
                <a:gd name="T33" fmla="*/ 0 h 2623"/>
                <a:gd name="T34" fmla="*/ 2683 w 2875"/>
                <a:gd name="T35" fmla="*/ 386 h 2623"/>
                <a:gd name="T36" fmla="*/ 1760 w 2875"/>
                <a:gd name="T37" fmla="*/ 386 h 2623"/>
                <a:gd name="T38" fmla="*/ 1760 w 2875"/>
                <a:gd name="T39" fmla="*/ 0 h 2623"/>
                <a:gd name="T40" fmla="*/ 2683 w 2875"/>
                <a:gd name="T41" fmla="*/ 0 h 2623"/>
                <a:gd name="T42" fmla="*/ 2875 w 2875"/>
                <a:gd name="T43" fmla="*/ 0 h 2623"/>
                <a:gd name="T44" fmla="*/ 2875 w 2875"/>
                <a:gd name="T45" fmla="*/ 386 h 2623"/>
                <a:gd name="T46" fmla="*/ 2683 w 2875"/>
                <a:gd name="T47" fmla="*/ 386 h 2623"/>
                <a:gd name="T48" fmla="*/ 2683 w 2875"/>
                <a:gd name="T49" fmla="*/ 0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5" h="2623">
                  <a:moveTo>
                    <a:pt x="426" y="2464"/>
                  </a:moveTo>
                  <a:lnTo>
                    <a:pt x="316" y="2623"/>
                  </a:lnTo>
                  <a:lnTo>
                    <a:pt x="0" y="2405"/>
                  </a:lnTo>
                  <a:lnTo>
                    <a:pt x="109" y="2246"/>
                  </a:lnTo>
                  <a:lnTo>
                    <a:pt x="426" y="2464"/>
                  </a:lnTo>
                  <a:close/>
                  <a:moveTo>
                    <a:pt x="109" y="2246"/>
                  </a:moveTo>
                  <a:lnTo>
                    <a:pt x="1602" y="84"/>
                  </a:lnTo>
                  <a:lnTo>
                    <a:pt x="1918" y="303"/>
                  </a:lnTo>
                  <a:lnTo>
                    <a:pt x="426" y="2464"/>
                  </a:lnTo>
                  <a:lnTo>
                    <a:pt x="109" y="2246"/>
                  </a:lnTo>
                  <a:close/>
                  <a:moveTo>
                    <a:pt x="1602" y="84"/>
                  </a:moveTo>
                  <a:lnTo>
                    <a:pt x="1659" y="0"/>
                  </a:lnTo>
                  <a:lnTo>
                    <a:pt x="1760" y="0"/>
                  </a:lnTo>
                  <a:lnTo>
                    <a:pt x="1760" y="193"/>
                  </a:lnTo>
                  <a:lnTo>
                    <a:pt x="1602" y="84"/>
                  </a:lnTo>
                  <a:close/>
                  <a:moveTo>
                    <a:pt x="1760" y="0"/>
                  </a:moveTo>
                  <a:lnTo>
                    <a:pt x="2683" y="0"/>
                  </a:lnTo>
                  <a:lnTo>
                    <a:pt x="2683" y="386"/>
                  </a:lnTo>
                  <a:lnTo>
                    <a:pt x="1760" y="386"/>
                  </a:lnTo>
                  <a:lnTo>
                    <a:pt x="1760" y="0"/>
                  </a:lnTo>
                  <a:close/>
                  <a:moveTo>
                    <a:pt x="2683" y="0"/>
                  </a:moveTo>
                  <a:lnTo>
                    <a:pt x="2875" y="0"/>
                  </a:lnTo>
                  <a:lnTo>
                    <a:pt x="2875" y="386"/>
                  </a:lnTo>
                  <a:lnTo>
                    <a:pt x="2683" y="386"/>
                  </a:lnTo>
                  <a:lnTo>
                    <a:pt x="2683" y="0"/>
                  </a:lnTo>
                  <a:close/>
                </a:path>
              </a:pathLst>
            </a:custGeom>
            <a:solidFill>
              <a:srgbClr val="60749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45"/>
          <p:cNvGrpSpPr/>
          <p:nvPr/>
        </p:nvGrpSpPr>
        <p:grpSpPr>
          <a:xfrm>
            <a:off x="6126631" y="2919086"/>
            <a:ext cx="5887196" cy="1479933"/>
            <a:chOff x="4581525" y="3555176"/>
            <a:chExt cx="4415397" cy="1109949"/>
          </a:xfrm>
        </p:grpSpPr>
        <p:sp>
          <p:nvSpPr>
            <p:cNvPr id="47" name="TextBox 46"/>
            <p:cNvSpPr txBox="1"/>
            <p:nvPr/>
          </p:nvSpPr>
          <p:spPr>
            <a:xfrm>
              <a:off x="4581525" y="3555176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 smtClean="0">
                  <a:solidFill>
                    <a:srgbClr val="607492"/>
                  </a:solidFill>
                </a:rPr>
                <a:t>02</a:t>
              </a:r>
              <a:endParaRPr lang="ru-RU" sz="4800" dirty="0">
                <a:solidFill>
                  <a:srgbClr val="607492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243166" y="3626379"/>
              <a:ext cx="3753756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 smtClean="0"/>
                <a:t>Формирование доступного, </a:t>
              </a:r>
              <a:r>
                <a:rPr lang="ru-RU" sz="2100" dirty="0" err="1" smtClean="0"/>
                <a:t>единоо</a:t>
              </a:r>
              <a:r>
                <a:rPr lang="ru-RU" sz="2100" dirty="0" smtClean="0"/>
                <a:t> и безопасного информационно-коммуникационного пространства в цифровой среде</a:t>
              </a:r>
              <a:endParaRPr lang="ru-RU" sz="2100" dirty="0"/>
            </a:p>
          </p:txBody>
        </p:sp>
      </p:grpSp>
      <p:grpSp>
        <p:nvGrpSpPr>
          <p:cNvPr id="8" name="Группа 48"/>
          <p:cNvGrpSpPr/>
          <p:nvPr/>
        </p:nvGrpSpPr>
        <p:grpSpPr>
          <a:xfrm>
            <a:off x="6162488" y="1763180"/>
            <a:ext cx="5738285" cy="1166066"/>
            <a:chOff x="4581525" y="2351014"/>
            <a:chExt cx="4303714" cy="874550"/>
          </a:xfrm>
        </p:grpSpPr>
        <p:sp>
          <p:nvSpPr>
            <p:cNvPr id="50" name="TextBox 49"/>
            <p:cNvSpPr txBox="1"/>
            <p:nvPr/>
          </p:nvSpPr>
          <p:spPr>
            <a:xfrm>
              <a:off x="4581525" y="2351014"/>
              <a:ext cx="876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 smtClean="0">
                  <a:solidFill>
                    <a:srgbClr val="607492"/>
                  </a:solidFill>
                </a:rPr>
                <a:t>01</a:t>
              </a:r>
              <a:endParaRPr lang="ru-RU" sz="4800" dirty="0">
                <a:solidFill>
                  <a:srgbClr val="607492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243167" y="2429192"/>
              <a:ext cx="3642072" cy="796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/>
                <a:t>Расширить возможности</a:t>
              </a:r>
              <a:br>
                <a:rPr lang="ru-RU" sz="2100" dirty="0"/>
              </a:br>
              <a:r>
                <a:rPr lang="ru-RU" sz="2100" dirty="0"/>
                <a:t>и количество пользователей </a:t>
              </a:r>
              <a:r>
                <a:rPr lang="ru-RU" sz="2100" dirty="0" err="1"/>
                <a:t>онлайн-образования</a:t>
              </a:r>
              <a:endParaRPr lang="ru-RU" sz="2100" dirty="0"/>
            </a:p>
          </p:txBody>
        </p:sp>
      </p:grpSp>
      <p:cxnSp>
        <p:nvCxnSpPr>
          <p:cNvPr id="33" name="Прямая соединительная линия 32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786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7"/>
          <a:stretch/>
        </p:blipFill>
        <p:spPr>
          <a:xfrm>
            <a:off x="0" y="0"/>
            <a:ext cx="12192000" cy="3628365"/>
          </a:xfrm>
          <a:prstGeom prst="rect">
            <a:avLst/>
          </a:prstGeom>
        </p:spPr>
      </p:pic>
      <p:pic>
        <p:nvPicPr>
          <p:cNvPr id="14" name="Shape 10"/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4294444" y="-1034108"/>
            <a:ext cx="3603109" cy="12192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-1" y="3248933"/>
            <a:ext cx="121920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-278833" y="5072933"/>
            <a:ext cx="364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11775" y="3628801"/>
            <a:ext cx="5100225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Обеспечение открытости муниципального образования за счет внедрения новых и повышения результативности использования существующих сервисов в цифровом образовательном пространстве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8950" y="2457823"/>
            <a:ext cx="8091632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300" dirty="0">
                <a:solidFill>
                  <a:schemeClr val="bg1"/>
                </a:solidFill>
              </a:rPr>
              <a:t>КОНКУРЕНТНЫЕ ПРЕИМУЩЕСТВА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42613" y="881670"/>
            <a:ext cx="2323707" cy="135421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/>
            <a:r>
              <a:rPr lang="ru-RU" sz="8000" b="1" dirty="0">
                <a:solidFill>
                  <a:srgbClr val="00CC9C"/>
                </a:solidFill>
              </a:rPr>
              <a:t>2024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1104698" y="4221787"/>
            <a:ext cx="3035877" cy="1338327"/>
            <a:chOff x="4247998" y="2651990"/>
            <a:chExt cx="2276908" cy="1003745"/>
          </a:xfrm>
        </p:grpSpPr>
        <p:sp>
          <p:nvSpPr>
            <p:cNvPr id="44" name="Шестиугольник 43"/>
            <p:cNvSpPr/>
            <p:nvPr/>
          </p:nvSpPr>
          <p:spPr>
            <a:xfrm rot="1800000">
              <a:off x="4247998" y="2874552"/>
              <a:ext cx="648000" cy="55862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FFC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3" name="Группа 50"/>
            <p:cNvGrpSpPr/>
            <p:nvPr/>
          </p:nvGrpSpPr>
          <p:grpSpPr>
            <a:xfrm rot="1800000">
              <a:off x="5360561" y="2651990"/>
              <a:ext cx="1164345" cy="1003745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52" name="Шестиугольник 51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53" name="Шестиугольник 52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99547" y="2918677"/>
              <a:ext cx="29479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4846320" y="3149509"/>
              <a:ext cx="594000" cy="4353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D:\profile\Desktop\555\Иконки\online-education-by-email-silhouette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47" y="4372748"/>
            <a:ext cx="912000" cy="9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</a:rPr>
              <a:t>НАПРАВЛЕНИЕ 5</a:t>
            </a:r>
          </a:p>
        </p:txBody>
      </p:sp>
    </p:spTree>
    <p:extLst>
      <p:ext uri="{BB962C8B-B14F-4D97-AF65-F5344CB8AC3E}">
        <p14:creationId xmlns="" xmlns:p14="http://schemas.microsoft.com/office/powerpoint/2010/main" val="4289702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-761110" y="712095"/>
            <a:ext cx="6867663" cy="542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2008436" y="4137120"/>
            <a:ext cx="3376083" cy="24432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1" r="811"/>
          <a:stretch/>
        </p:blipFill>
        <p:spPr>
          <a:xfrm>
            <a:off x="8840173" y="4137120"/>
            <a:ext cx="3376083" cy="24432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5424304" y="4137120"/>
            <a:ext cx="3376083" cy="24432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4720" y="112172"/>
            <a:ext cx="5136000" cy="662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72200" y="2032611"/>
            <a:ext cx="601980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/>
              <a:t>Современное</a:t>
            </a:r>
            <a:br>
              <a:rPr lang="ru-RU" sz="2400" dirty="0"/>
            </a:br>
            <a:r>
              <a:rPr lang="ru-RU" sz="2400" dirty="0"/>
              <a:t>технологическое образование</a:t>
            </a:r>
            <a:br>
              <a:rPr lang="ru-RU" sz="2400" dirty="0"/>
            </a:br>
            <a:r>
              <a:rPr lang="ru-RU" sz="2400" dirty="0"/>
              <a:t>и кадровый потенциал </a:t>
            </a:r>
            <a:r>
              <a:rPr lang="ru-RU" sz="2400" dirty="0" smtClean="0"/>
              <a:t>муниципальной </a:t>
            </a:r>
          </a:p>
          <a:p>
            <a:r>
              <a:rPr lang="ru-RU" sz="2400" dirty="0" smtClean="0"/>
              <a:t>системы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1417" y="3114518"/>
            <a:ext cx="662996" cy="3295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01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02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03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04</a:t>
            </a:r>
          </a:p>
          <a:p>
            <a:pPr algn="ctr">
              <a:spcAft>
                <a:spcPts val="1333"/>
              </a:spcAft>
            </a:pPr>
            <a:r>
              <a:rPr lang="ru-RU" sz="2400" dirty="0">
                <a:solidFill>
                  <a:schemeClr val="bg1"/>
                </a:solidFill>
              </a:rPr>
              <a:t>05</a:t>
            </a:r>
          </a:p>
          <a:p>
            <a:pPr algn="ctr">
              <a:spcAft>
                <a:spcPts val="1333"/>
              </a:spcAft>
            </a:pPr>
            <a:r>
              <a:rPr lang="ru-RU" sz="3200" b="1" dirty="0" smtClean="0">
                <a:solidFill>
                  <a:srgbClr val="00CC9C"/>
                </a:solidFill>
              </a:rPr>
              <a:t>06</a:t>
            </a:r>
            <a:endParaRPr lang="ru-RU" sz="3200" b="1" dirty="0">
              <a:solidFill>
                <a:srgbClr val="00CC9C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668" y="5782137"/>
            <a:ext cx="192000" cy="57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276579" y="642505"/>
            <a:ext cx="192000" cy="7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342229" y="642505"/>
            <a:ext cx="7849772" cy="7680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5980201" y="636657"/>
            <a:ext cx="3697481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4300" dirty="0"/>
              <a:t>НАПРАВЛЕНИЕ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10247226" y="-8596"/>
            <a:ext cx="869784" cy="160043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9600" b="1" dirty="0" smtClean="0"/>
              <a:t>6</a:t>
            </a:r>
            <a:endParaRPr lang="ru-RU" sz="9600" b="1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 flipV="1">
            <a:off x="1417417" y="5541997"/>
            <a:ext cx="0" cy="1056000"/>
          </a:xfrm>
          <a:prstGeom prst="line">
            <a:avLst/>
          </a:prstGeom>
          <a:ln w="12700">
            <a:solidFill>
              <a:schemeClr val="bg1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3" y="411372"/>
            <a:ext cx="1838196" cy="1766435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2151062" y="4236827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566930" y="4236827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982800" y="4236827"/>
            <a:ext cx="3090833" cy="22437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="" xmlns:p14="http://schemas.microsoft.com/office/powerpoint/2010/main" val="3848490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70" y="9664"/>
            <a:ext cx="4436573" cy="6858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401884" y="1454840"/>
            <a:ext cx="0" cy="816000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08927" y="1455022"/>
            <a:ext cx="3608354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400" dirty="0"/>
              <a:t>ФЕДЕРАЛЬНЫЙ ПРОЕКТ </a:t>
            </a:r>
            <a:br>
              <a:rPr lang="ru-RU" sz="2400" dirty="0"/>
            </a:br>
            <a:r>
              <a:rPr lang="ru-RU" sz="2400" dirty="0"/>
              <a:t>«СОВРЕМЕННАЯ ШКОЛА»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097" y="2399294"/>
            <a:ext cx="4747304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/>
            </a:lvl1pPr>
          </a:lstStyle>
          <a:p>
            <a:r>
              <a:rPr lang="ru-RU" dirty="0" smtClean="0"/>
              <a:t>К 2024 г. реализация общеобразовательных программ в сетевой форме будет в 70 % организаций начального, основного и среднего общего образования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2654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436" y="36127"/>
            <a:ext cx="12199395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700" dirty="0">
                <a:solidFill>
                  <a:srgbClr val="607492"/>
                </a:solidFill>
              </a:rPr>
              <a:t>ЗАДАЧИ НАЦИОНАЛЬНОГО</a:t>
            </a:r>
            <a:br>
              <a:rPr lang="ru-RU" sz="3700" dirty="0">
                <a:solidFill>
                  <a:srgbClr val="607492"/>
                </a:solidFill>
              </a:rPr>
            </a:br>
            <a:r>
              <a:rPr lang="ru-RU" sz="3700" dirty="0">
                <a:solidFill>
                  <a:srgbClr val="607492"/>
                </a:solidFill>
              </a:rPr>
              <a:t>ПРОЕКТА «ОБРАЗОВАНИЕ»</a:t>
            </a:r>
            <a:endParaRPr lang="ru-RU" sz="3200" dirty="0">
              <a:solidFill>
                <a:srgbClr val="60749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9096" y="4642430"/>
            <a:ext cx="6346427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/>
            </a:lvl1pPr>
          </a:lstStyle>
          <a:p>
            <a:r>
              <a:rPr lang="ru-RU" dirty="0" smtClean="0"/>
              <a:t>проекты «</a:t>
            </a:r>
            <a:r>
              <a:rPr lang="ru-RU" dirty="0" err="1" smtClean="0"/>
              <a:t>Проектория</a:t>
            </a:r>
            <a:r>
              <a:rPr lang="ru-RU" dirty="0" smtClean="0"/>
              <a:t>» и «Билет в будущее»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01884" y="3713564"/>
            <a:ext cx="0" cy="816000"/>
          </a:xfrm>
          <a:prstGeom prst="line">
            <a:avLst/>
          </a:prstGeom>
          <a:ln w="19050">
            <a:solidFill>
              <a:srgbClr val="00CC9C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508927" y="3713746"/>
            <a:ext cx="3991471" cy="8617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400" dirty="0"/>
              <a:t>ФЕДЕРАЛЬНЫЙ ПРОЕКТ </a:t>
            </a:r>
            <a:br>
              <a:rPr lang="ru-RU" sz="2400" dirty="0"/>
            </a:br>
            <a:r>
              <a:rPr lang="ru-RU" sz="2400" dirty="0" smtClean="0"/>
              <a:t>«УСПЕХ КАЖДОГО РЕБЕНКА»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22" y="1388010"/>
            <a:ext cx="864711" cy="864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42" b="10382"/>
          <a:stretch/>
        </p:blipFill>
        <p:spPr>
          <a:xfrm>
            <a:off x="5720184" y="3705865"/>
            <a:ext cx="1592721" cy="103329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587175" y="121919"/>
            <a:ext cx="4154659" cy="66399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639743" y="381000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10895743" y="608573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037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0" y="-9663"/>
            <a:ext cx="6248400" cy="6867663"/>
            <a:chOff x="-29517" y="-7245"/>
            <a:chExt cx="4068116" cy="5150747"/>
          </a:xfrm>
        </p:grpSpPr>
        <p:pic>
          <p:nvPicPr>
            <p:cNvPr id="25" name="Shape 10"/>
            <p:cNvPicPr preferRelativeResize="0"/>
            <p:nvPr/>
          </p:nvPicPr>
          <p:blipFill rotWithShape="1">
            <a:blip r:embed="rId3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867" y="144648"/>
            <a:ext cx="5773768" cy="129265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38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ТЕХНОЛОГИЧЕСКАЯ ГРАМОТНОСТЬ</a:t>
            </a:r>
            <a:endParaRPr lang="ru-RU" sz="3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4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498845" y="216891"/>
            <a:ext cx="2496000" cy="187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3765" y="1703294"/>
            <a:ext cx="55491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Перспективные модели существующих практик демонстрируют: 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		МОБУ «СОШ №2» 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		МОБУ «СОШ №4»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		МОБУ «СОШ №6»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75"/>
          <a:stretch/>
        </p:blipFill>
        <p:spPr>
          <a:xfrm>
            <a:off x="6140824" y="1"/>
            <a:ext cx="605117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39490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-1200"/>
            <a:ext cx="2351111" cy="95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89519" y="148686"/>
            <a:ext cx="5672139" cy="656062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13756" y="5175840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6248401" y="87070"/>
            <a:ext cx="6096000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>
                <a:solidFill>
                  <a:srgbClr val="607492"/>
                </a:solidFill>
              </a:rPr>
              <a:t>АБИЛИМПИКС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100483" y="792390"/>
            <a:ext cx="5065184" cy="110799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100" dirty="0">
                <a:solidFill>
                  <a:schemeClr val="bg1">
                    <a:lumMod val="50000"/>
                  </a:schemeClr>
                </a:solidFill>
              </a:rPr>
              <a:t>национальный чемпионат</a:t>
            </a:r>
            <a:br>
              <a:rPr lang="ru-RU" sz="2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100" dirty="0">
                <a:solidFill>
                  <a:schemeClr val="bg1">
                    <a:lumMod val="50000"/>
                  </a:schemeClr>
                </a:solidFill>
              </a:rPr>
              <a:t>по профессиональному мастерству для людей с инвалидностью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5841" y="2460780"/>
            <a:ext cx="6924463" cy="1864360"/>
          </a:xfrm>
          <a:prstGeom prst="rect">
            <a:avLst/>
          </a:prstGeom>
          <a:solidFill>
            <a:srgbClr val="60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942071" y="2543995"/>
            <a:ext cx="6672000" cy="16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69" y="183722"/>
            <a:ext cx="2176891" cy="1625779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0457" y="4790812"/>
            <a:ext cx="568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апреле 2021 года 22 школьника   приняли участие</a:t>
            </a:r>
          </a:p>
          <a:p>
            <a:r>
              <a:rPr lang="ru-RU" b="1" dirty="0" smtClean="0"/>
              <a:t> в V</a:t>
            </a:r>
            <a:r>
              <a:rPr lang="ru-RU" dirty="0" smtClean="0"/>
              <a:t> региональном чемпионате по профессиональному </a:t>
            </a:r>
          </a:p>
          <a:p>
            <a:r>
              <a:rPr lang="ru-RU" dirty="0" smtClean="0"/>
              <a:t>мастерству для людей с инвалидностью и ОВЗ</a:t>
            </a:r>
          </a:p>
          <a:p>
            <a:r>
              <a:rPr lang="ru-RU" dirty="0" smtClean="0"/>
              <a:t> «</a:t>
            </a:r>
            <a:r>
              <a:rPr lang="ru-RU" dirty="0" err="1" smtClean="0"/>
              <a:t>Абилимпикс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8067" name="Picture 3" descr="C:\Users\user\Desktop\программа августовский пед. совет\kisspng-economic-growth-free-content-clip-art-business-growth-chart-png-transparent-images-5a89d6db850387.246903391518982875544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3302" y="2106704"/>
            <a:ext cx="2295431" cy="229543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47130" y="366656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2018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1036" y="261769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2021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29600" y="3061012"/>
            <a:ext cx="336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увеличение участников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конкурса в 8 раз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678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2740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44000" y="147703"/>
            <a:ext cx="11904000" cy="283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1955351" y="787745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-19199" y="3139494"/>
            <a:ext cx="12562788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800" b="1" dirty="0" smtClean="0">
                <a:solidFill>
                  <a:srgbClr val="607492"/>
                </a:solidFill>
              </a:rPr>
              <a:t>УСЛОВИЯ ПРОФОРИЕНТАЦИИ</a:t>
            </a:r>
            <a:endParaRPr lang="ru-RU" sz="4800" b="1" dirty="0">
              <a:solidFill>
                <a:srgbClr val="607492"/>
              </a:solidFill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2" descr="C:\Users\user\Desktop\программа августовский пед. совет\logo-header-proectori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07" y="5125955"/>
            <a:ext cx="3507151" cy="1552750"/>
          </a:xfrm>
          <a:prstGeom prst="rect">
            <a:avLst/>
          </a:prstGeom>
          <a:noFill/>
        </p:spPr>
      </p:pic>
      <p:sp>
        <p:nvSpPr>
          <p:cNvPr id="25" name="Шестиугольник 24"/>
          <p:cNvSpPr/>
          <p:nvPr/>
        </p:nvSpPr>
        <p:spPr>
          <a:xfrm>
            <a:off x="1569127" y="3750125"/>
            <a:ext cx="1337625" cy="1153124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60749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400" dirty="0"/>
          </a:p>
        </p:txBody>
      </p:sp>
      <p:sp>
        <p:nvSpPr>
          <p:cNvPr id="26" name="Шестиугольник 25"/>
          <p:cNvSpPr/>
          <p:nvPr/>
        </p:nvSpPr>
        <p:spPr>
          <a:xfrm>
            <a:off x="1678381" y="3844309"/>
            <a:ext cx="1119120" cy="964757"/>
          </a:xfrm>
          <a:prstGeom prst="hexagon">
            <a:avLst>
              <a:gd name="adj" fmla="val 2816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3700" dirty="0"/>
              <a:t>01</a:t>
            </a:r>
          </a:p>
        </p:txBody>
      </p:sp>
      <p:sp>
        <p:nvSpPr>
          <p:cNvPr id="28" name="Шестиугольник 27"/>
          <p:cNvSpPr/>
          <p:nvPr/>
        </p:nvSpPr>
        <p:spPr>
          <a:xfrm>
            <a:off x="5325339" y="5514480"/>
            <a:ext cx="1337625" cy="1153124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60749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4300" dirty="0"/>
              <a:t>02</a:t>
            </a:r>
          </a:p>
        </p:txBody>
      </p:sp>
      <p:sp>
        <p:nvSpPr>
          <p:cNvPr id="29" name="Шестиугольник 28"/>
          <p:cNvSpPr/>
          <p:nvPr/>
        </p:nvSpPr>
        <p:spPr>
          <a:xfrm>
            <a:off x="5434593" y="5608664"/>
            <a:ext cx="1119120" cy="964757"/>
          </a:xfrm>
          <a:prstGeom prst="hexagon">
            <a:avLst>
              <a:gd name="adj" fmla="val 2816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100" dirty="0"/>
          </a:p>
        </p:txBody>
      </p:sp>
      <p:sp>
        <p:nvSpPr>
          <p:cNvPr id="30" name="Шестиугольник 29"/>
          <p:cNvSpPr/>
          <p:nvPr/>
        </p:nvSpPr>
        <p:spPr>
          <a:xfrm>
            <a:off x="9251879" y="3721539"/>
            <a:ext cx="1337625" cy="1153124"/>
          </a:xfrm>
          <a:prstGeom prst="hexagon">
            <a:avLst>
              <a:gd name="adj" fmla="val 28160"/>
              <a:gd name="vf" fmla="val 115470"/>
            </a:avLst>
          </a:prstGeom>
          <a:solidFill>
            <a:srgbClr val="60749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4300" dirty="0" smtClean="0"/>
              <a:t>03</a:t>
            </a:r>
            <a:endParaRPr lang="ru-RU" sz="4300" dirty="0"/>
          </a:p>
        </p:txBody>
      </p:sp>
      <p:sp>
        <p:nvSpPr>
          <p:cNvPr id="31" name="Шестиугольник 30"/>
          <p:cNvSpPr/>
          <p:nvPr/>
        </p:nvSpPr>
        <p:spPr>
          <a:xfrm>
            <a:off x="9361133" y="3815723"/>
            <a:ext cx="1119120" cy="964757"/>
          </a:xfrm>
          <a:prstGeom prst="hexagon">
            <a:avLst>
              <a:gd name="adj" fmla="val 28160"/>
              <a:gd name="vf" fmla="val 115470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100" dirty="0"/>
          </a:p>
        </p:txBody>
      </p:sp>
      <p:pic>
        <p:nvPicPr>
          <p:cNvPr id="32" name="Picture 3" descr="C:\Users\user\Desktop\программа августовский пед. совет\bvb_ws_logo_horizontal.png"/>
          <p:cNvPicPr>
            <a:picLocks noChangeAspect="1" noChangeArrowheads="1"/>
          </p:cNvPicPr>
          <p:nvPr/>
        </p:nvPicPr>
        <p:blipFill>
          <a:blip r:embed="rId4" cstate="print"/>
          <a:srcRect t="2576" r="39042"/>
          <a:stretch>
            <a:fillRect/>
          </a:stretch>
        </p:blipFill>
        <p:spPr bwMode="auto">
          <a:xfrm>
            <a:off x="4787154" y="3575985"/>
            <a:ext cx="2770093" cy="1874555"/>
          </a:xfrm>
          <a:prstGeom prst="rect">
            <a:avLst/>
          </a:prstGeom>
          <a:noFill/>
        </p:spPr>
      </p:pic>
      <p:pic>
        <p:nvPicPr>
          <p:cNvPr id="90114" name="Picture 2" descr="C:\Users\user\Desktop\программа августовский пед. совет\55261_x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1528" y="4912658"/>
            <a:ext cx="2978113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7286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48"/>
            <a:ext cx="12192000" cy="2675399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rot="16200000">
            <a:off x="3182645" y="4462769"/>
            <a:ext cx="3168000" cy="0"/>
          </a:xfrm>
          <a:prstGeom prst="line">
            <a:avLst/>
          </a:prstGeom>
          <a:ln w="28575">
            <a:solidFill>
              <a:srgbClr val="60749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8"/>
          <p:cNvGrpSpPr/>
          <p:nvPr/>
        </p:nvGrpSpPr>
        <p:grpSpPr>
          <a:xfrm>
            <a:off x="4358644" y="2817292"/>
            <a:ext cx="1475274" cy="816000"/>
            <a:chOff x="3268984" y="1983369"/>
            <a:chExt cx="1106456" cy="612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32770" y="2152329"/>
              <a:ext cx="442670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100" dirty="0" smtClean="0"/>
                <a:t>СГК</a:t>
              </a:r>
              <a:endParaRPr lang="ru-RU" sz="2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Овал 29"/>
            <p:cNvSpPr>
              <a:spLocks noChangeAspect="1"/>
            </p:cNvSpPr>
            <p:nvPr/>
          </p:nvSpPr>
          <p:spPr>
            <a:xfrm>
              <a:off x="3268984" y="1983369"/>
              <a:ext cx="612000" cy="612000"/>
            </a:xfrm>
            <a:prstGeom prst="ellipse">
              <a:avLst/>
            </a:prstGeom>
            <a:solidFill>
              <a:srgbClr val="00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  <a:endParaRPr lang="ru-RU" sz="2100" dirty="0"/>
            </a:p>
          </p:txBody>
        </p:sp>
      </p:grpSp>
      <p:grpSp>
        <p:nvGrpSpPr>
          <p:cNvPr id="6" name="Группа 10"/>
          <p:cNvGrpSpPr/>
          <p:nvPr/>
        </p:nvGrpSpPr>
        <p:grpSpPr>
          <a:xfrm>
            <a:off x="4349318" y="3850767"/>
            <a:ext cx="1656862" cy="816000"/>
            <a:chOff x="3282980" y="3082595"/>
            <a:chExt cx="1242646" cy="6120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974754" y="3216566"/>
              <a:ext cx="550872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100" dirty="0" smtClean="0"/>
                <a:t>МВД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1" name="Овал 30"/>
            <p:cNvSpPr>
              <a:spLocks noChangeAspect="1"/>
            </p:cNvSpPr>
            <p:nvPr/>
          </p:nvSpPr>
          <p:spPr>
            <a:xfrm>
              <a:off x="3282980" y="3082595"/>
              <a:ext cx="612000" cy="612000"/>
            </a:xfrm>
            <a:prstGeom prst="ellipse">
              <a:avLst/>
            </a:prstGeom>
            <a:solidFill>
              <a:srgbClr val="607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  <a:endParaRPr lang="ru-RU" sz="3200" dirty="0"/>
            </a:p>
          </p:txBody>
        </p:sp>
      </p:grpSp>
      <p:grpSp>
        <p:nvGrpSpPr>
          <p:cNvPr id="9" name="Группа 14"/>
          <p:cNvGrpSpPr/>
          <p:nvPr/>
        </p:nvGrpSpPr>
        <p:grpSpPr>
          <a:xfrm>
            <a:off x="4358647" y="4921566"/>
            <a:ext cx="1534711" cy="816000"/>
            <a:chOff x="3282981" y="4230020"/>
            <a:chExt cx="1151033" cy="6120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946765" y="4356992"/>
              <a:ext cx="487249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100" dirty="0" smtClean="0"/>
                <a:t>СФУ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2" name="Овал 31"/>
            <p:cNvSpPr>
              <a:spLocks noChangeAspect="1"/>
            </p:cNvSpPr>
            <p:nvPr/>
          </p:nvSpPr>
          <p:spPr>
            <a:xfrm>
              <a:off x="3282981" y="4230020"/>
              <a:ext cx="612000" cy="612000"/>
            </a:xfrm>
            <a:prstGeom prst="ellipse">
              <a:avLst/>
            </a:prstGeom>
            <a:solidFill>
              <a:srgbClr val="00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  <a:endParaRPr lang="ru-RU" sz="3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364690" y="5967352"/>
            <a:ext cx="1877882" cy="816000"/>
            <a:chOff x="5995722" y="1927385"/>
            <a:chExt cx="1408411" cy="61200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6659506" y="2061355"/>
              <a:ext cx="744627" cy="311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100" dirty="0" smtClean="0"/>
                <a:t>УФСИН</a:t>
              </a:r>
              <a:endParaRPr lang="ru-RU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Овал 46"/>
            <p:cNvSpPr>
              <a:spLocks noChangeAspect="1"/>
            </p:cNvSpPr>
            <p:nvPr/>
          </p:nvSpPr>
          <p:spPr>
            <a:xfrm>
              <a:off x="5995722" y="1927385"/>
              <a:ext cx="612000" cy="612000"/>
            </a:xfrm>
            <a:prstGeom prst="ellipse">
              <a:avLst/>
            </a:prstGeom>
            <a:solidFill>
              <a:srgbClr val="607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/>
                <a:t>4</a:t>
              </a:r>
              <a:endParaRPr lang="ru-RU" sz="21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73" y="2006672"/>
            <a:ext cx="4807387" cy="4127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99" y="580884"/>
            <a:ext cx="10259021" cy="14311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3700" b="1" dirty="0" smtClean="0">
                <a:solidFill>
                  <a:schemeClr val="bg1"/>
                </a:solidFill>
              </a:rPr>
              <a:t>СЕТЕВОЕ СОТРУДНИЧЕСТВО С РАБОТАДАТЕЛЯМИ</a:t>
            </a:r>
            <a:r>
              <a:rPr lang="ru-RU" sz="4800" b="1" dirty="0">
                <a:solidFill>
                  <a:schemeClr val="bg1"/>
                </a:solidFill>
              </a:rPr>
              <a:t/>
            </a:r>
            <a:br>
              <a:rPr lang="ru-RU" sz="4800" b="1" dirty="0">
                <a:solidFill>
                  <a:schemeClr val="bg1"/>
                </a:solidFill>
              </a:rPr>
            </a:b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8609" y="3284643"/>
            <a:ext cx="3747366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МОБУ «Лицей № 7»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69085" y="4407427"/>
            <a:ext cx="4285591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МАОУ «Гимназия № 1»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04833" y="5604856"/>
            <a:ext cx="3480242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МОБУ «СОШ № 6»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5943600" y="3284376"/>
            <a:ext cx="1828800" cy="307910"/>
          </a:xfrm>
          <a:prstGeom prst="straightConnector1">
            <a:avLst/>
          </a:prstGeom>
          <a:ln w="38100">
            <a:solidFill>
              <a:srgbClr val="60749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35" idx="1"/>
          </p:cNvCxnSpPr>
          <p:nvPr/>
        </p:nvCxnSpPr>
        <p:spPr>
          <a:xfrm>
            <a:off x="6012024" y="4323185"/>
            <a:ext cx="1857061" cy="392017"/>
          </a:xfrm>
          <a:prstGeom prst="straightConnector1">
            <a:avLst/>
          </a:prstGeom>
          <a:ln w="38100">
            <a:solidFill>
              <a:srgbClr val="60749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971592" y="4907902"/>
            <a:ext cx="1940767" cy="373225"/>
          </a:xfrm>
          <a:prstGeom prst="straightConnector1">
            <a:avLst/>
          </a:prstGeom>
          <a:ln w="38100">
            <a:solidFill>
              <a:srgbClr val="60749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6279502" y="5865978"/>
            <a:ext cx="1676669" cy="469508"/>
          </a:xfrm>
          <a:prstGeom prst="straightConnector1">
            <a:avLst/>
          </a:prstGeom>
          <a:ln w="38100">
            <a:solidFill>
              <a:srgbClr val="60749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7225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4488502" y="-4537518"/>
            <a:ext cx="3175637" cy="122313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27915" y="50666"/>
            <a:ext cx="11832784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300" b="1" dirty="0" smtClean="0">
                <a:solidFill>
                  <a:schemeClr val="bg1"/>
                </a:solidFill>
              </a:rPr>
              <a:t>ПРОФОРИЕНТАЦИОННО ЗНАЧИМЫЕ ЗАДАЧИ </a:t>
            </a:r>
            <a:endParaRPr lang="ru-RU" sz="37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79948" y="4734959"/>
            <a:ext cx="4341723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/>
            <a:r>
              <a:rPr lang="ru-RU" dirty="0" smtClean="0"/>
              <a:t>содержательная направленность проектной</a:t>
            </a:r>
            <a:br>
              <a:rPr lang="ru-RU" dirty="0" smtClean="0"/>
            </a:br>
            <a:r>
              <a:rPr lang="ru-RU" dirty="0" smtClean="0"/>
              <a:t>деятельности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812" y="4627382"/>
            <a:ext cx="3055976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 smtClean="0"/>
              <a:t>практико-ориентированная, поисковая и преобразовательная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Шестиугольник 1"/>
          <p:cNvSpPr>
            <a:spLocks/>
          </p:cNvSpPr>
          <p:nvPr/>
        </p:nvSpPr>
        <p:spPr>
          <a:xfrm>
            <a:off x="742765" y="1989980"/>
            <a:ext cx="2688000" cy="2352000"/>
          </a:xfrm>
          <a:prstGeom prst="hexagon">
            <a:avLst/>
          </a:prstGeom>
          <a:blipFill dpi="0" rotWithShape="1">
            <a:blip r:embed="rId5" cstate="print"/>
            <a:srcRect/>
            <a:tile tx="-3549650" ty="0" sx="29000" sy="29000" flip="none" algn="ctr"/>
          </a:blip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44613" y="4806676"/>
            <a:ext cx="303559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dirty="0" smtClean="0"/>
              <a:t>компетенции, значимых для профессионального самоопределения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>
            <a:spLocks/>
          </p:cNvSpPr>
          <p:nvPr/>
        </p:nvSpPr>
        <p:spPr>
          <a:xfrm>
            <a:off x="4725985" y="1989980"/>
            <a:ext cx="2688000" cy="2352000"/>
          </a:xfrm>
          <a:prstGeom prst="hexagon">
            <a:avLst/>
          </a:prstGeom>
          <a:blipFill dpi="0" rotWithShape="1">
            <a:blip r:embed="rId6" cstate="print"/>
            <a:srcRect/>
            <a:tile tx="0" ty="-336550" sx="22000" sy="22000" flip="none" algn="ctr"/>
          </a:blip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9" name="Шестиугольник 8"/>
          <p:cNvSpPr>
            <a:spLocks/>
          </p:cNvSpPr>
          <p:nvPr/>
        </p:nvSpPr>
        <p:spPr>
          <a:xfrm>
            <a:off x="8573217" y="1989980"/>
            <a:ext cx="2688000" cy="2352000"/>
          </a:xfrm>
          <a:prstGeom prst="hexagon">
            <a:avLst/>
          </a:prstGeom>
          <a:blipFill dpi="0" rotWithShape="1">
            <a:blip r:embed="rId7" cstate="print"/>
            <a:srcRect/>
            <a:tile tx="-107950" ty="228600" sx="50000" sy="50000" flip="none" algn="ctr"/>
          </a:blip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93440" y="715433"/>
            <a:ext cx="7244080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ru-RU" sz="2700" dirty="0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439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10"/>
          <p:cNvPicPr preferRelativeResize="0"/>
          <p:nvPr/>
        </p:nvPicPr>
        <p:blipFill rotWithShape="1">
          <a:blip r:embed="rId3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399" r="14838"/>
          <a:stretch/>
        </p:blipFill>
        <p:spPr>
          <a:xfrm rot="5400000">
            <a:off x="5438400" y="-5449975"/>
            <a:ext cx="13152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869819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dirty="0" smtClean="0">
                <a:solidFill>
                  <a:schemeClr val="bg2"/>
                </a:solidFill>
              </a:rPr>
              <a:t>Перечень всероссийских, краевых оценочных мероприятий, направленных на повышение качества образования:</a:t>
            </a:r>
            <a:endParaRPr lang="ru-RU" sz="3200" dirty="0">
              <a:solidFill>
                <a:schemeClr val="bg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5300" y="1089021"/>
            <a:ext cx="11952000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pic>
        <p:nvPicPr>
          <p:cNvPr id="2050" name="Picture 2" descr="https://pravasemei.ru/wp-content/uploads/2019/10/urok-v-shkole-prodolzhitelnost.jpg"/>
          <p:cNvPicPr>
            <a:picLocks noChangeAspect="1" noChangeArrowheads="1"/>
          </p:cNvPicPr>
          <p:nvPr/>
        </p:nvPicPr>
        <p:blipFill>
          <a:blip r:embed="rId4" cstate="print"/>
          <a:srcRect t="29783" r="18178" b="9479"/>
          <a:stretch>
            <a:fillRect/>
          </a:stretch>
        </p:blipFill>
        <p:spPr bwMode="auto">
          <a:xfrm>
            <a:off x="0" y="1047609"/>
            <a:ext cx="12192000" cy="2980267"/>
          </a:xfrm>
          <a:prstGeom prst="rect">
            <a:avLst/>
          </a:prstGeom>
          <a:noFill/>
        </p:spPr>
      </p:pic>
      <p:cxnSp>
        <p:nvCxnSpPr>
          <p:cNvPr id="23" name="Прямая соединительная линия 22"/>
          <p:cNvCxnSpPr/>
          <p:nvPr/>
        </p:nvCxnSpPr>
        <p:spPr>
          <a:xfrm flipV="1">
            <a:off x="298027" y="3910471"/>
            <a:ext cx="11460480" cy="451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1955889" y="2044318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4170" y="3987325"/>
            <a:ext cx="4890345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Всероссийские проверочные работы (ВПР) по русскому языку, математике, иностранным языкам, биологии, истории, обществознанию, географии окружающему миру, физике, химии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8320" y="5465268"/>
            <a:ext cx="6096000" cy="98488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Национальные исследования качества образования (НИКО) по математике, географии, физической культуре, технологии, ОБЖ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59477" y="4126928"/>
            <a:ext cx="4231409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dirty="0" smtClean="0">
                <a:solidFill>
                  <a:srgbClr val="1496C0"/>
                </a:solidFill>
              </a:rPr>
              <a:t>Краевая диагностическая работа 4 класс</a:t>
            </a:r>
            <a:endParaRPr lang="ru-RU" dirty="0">
              <a:solidFill>
                <a:srgbClr val="1496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79341" y="4678693"/>
            <a:ext cx="6096000" cy="69762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Краевая диагностическая работа по читательской грамотности для учащихся 6 класса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34008" y="5337965"/>
            <a:ext cx="6096000" cy="69762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Краевая диагностическая работа по математической грамотности в 7 классах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56017" y="6042391"/>
            <a:ext cx="6096000" cy="69762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Краевая диагностическая работа по естественнонаучной грамотности в восьмых классах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7454" y="1231900"/>
            <a:ext cx="11874075" cy="2880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xmlns="" val="17526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0" y="0"/>
            <a:ext cx="6069106" cy="6867663"/>
            <a:chOff x="-29517" y="-7245"/>
            <a:chExt cx="4068116" cy="5150747"/>
          </a:xfrm>
        </p:grpSpPr>
        <p:pic>
          <p:nvPicPr>
            <p:cNvPr id="14" name="Shape 10"/>
            <p:cNvPicPr preferRelativeResize="0"/>
            <p:nvPr/>
          </p:nvPicPr>
          <p:blipFill rotWithShape="1">
            <a:blip r:embed="rId2" cstate="print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400000">
              <a:off x="-570833" y="534071"/>
              <a:ext cx="5150747" cy="4068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78540" y="84129"/>
              <a:ext cx="3852000" cy="4968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/>
                <a:t>   </a:t>
              </a: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5905" y="316716"/>
            <a:ext cx="5239172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ru-RU" sz="3200" spc="-33" dirty="0" smtClean="0">
                <a:solidFill>
                  <a:schemeClr val="bg1"/>
                </a:solidFill>
                <a:latin typeface="+mn-lt"/>
              </a:rPr>
              <a:t>ПЛОЩАДКИ ПРОФОРИЕНТАЦИОННОГО НЕТВОРКИНГА</a:t>
            </a:r>
            <a:endParaRPr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26217" y="1652138"/>
            <a:ext cx="5822348" cy="3939536"/>
          </a:xfrm>
          <a:prstGeom prst="rect">
            <a:avLst/>
          </a:prstGeom>
        </p:spPr>
        <p:txBody>
          <a:bodyPr vert="horz" wrap="square" lIns="0" tIns="162556" rIns="0" bIns="0" rtlCol="0">
            <a:spAutoFit/>
          </a:bodyPr>
          <a:lstStyle/>
          <a:p>
            <a:pPr marL="16933">
              <a:spcBef>
                <a:spcPts val="1280"/>
              </a:spcBef>
            </a:pPr>
            <a:r>
              <a:rPr lang="ru-RU" sz="2400" spc="-13" dirty="0" smtClean="0">
                <a:cs typeface="Arial"/>
              </a:rPr>
              <a:t>ЦЕЛЬ НЕТВОРКИНГА</a:t>
            </a:r>
            <a:endParaRPr sz="2400" dirty="0">
              <a:cs typeface="Arial"/>
            </a:endParaRPr>
          </a:p>
          <a:p>
            <a:pPr marL="881358" marR="1279281">
              <a:spcBef>
                <a:spcPts val="1007"/>
              </a:spcBef>
            </a:pPr>
            <a:r>
              <a:rPr lang="ru-RU" sz="2000" dirty="0" smtClean="0"/>
              <a:t>создание плодотворной и  успешной коммуникации между основными субъектами профессионального выбора –</a:t>
            </a:r>
            <a:br>
              <a:rPr lang="ru-RU" sz="2000" dirty="0" smtClean="0"/>
            </a:br>
            <a:r>
              <a:rPr lang="ru-RU" sz="2000" dirty="0" smtClean="0"/>
              <a:t>обучающимися, их родителями и работодателями</a:t>
            </a:r>
            <a:endParaRPr sz="2000" dirty="0">
              <a:cs typeface="Arial"/>
            </a:endParaRPr>
          </a:p>
          <a:p>
            <a:pPr>
              <a:spcBef>
                <a:spcPts val="27"/>
              </a:spcBef>
            </a:pPr>
            <a:endParaRPr sz="2000" dirty="0">
              <a:latin typeface="Arial"/>
              <a:cs typeface="Arial"/>
            </a:endParaRPr>
          </a:p>
          <a:p>
            <a:pPr marL="16933"/>
            <a:endParaRPr lang="ru-RU" sz="2400" spc="-13" dirty="0" smtClean="0">
              <a:cs typeface="Arial"/>
            </a:endParaRPr>
          </a:p>
          <a:p>
            <a:pPr marL="16933"/>
            <a:r>
              <a:rPr lang="ru-RU" sz="2400" spc="-13" dirty="0" smtClean="0">
                <a:cs typeface="Arial"/>
              </a:rPr>
              <a:t>ИНСТРУМЕНТ</a:t>
            </a:r>
          </a:p>
          <a:p>
            <a:pPr marL="881358">
              <a:spcBef>
                <a:spcPts val="633"/>
              </a:spcBef>
            </a:pPr>
            <a:r>
              <a:rPr lang="ru-RU" sz="2000" dirty="0" smtClean="0"/>
              <a:t>коммуникативные площадки</a:t>
            </a:r>
          </a:p>
        </p:txBody>
      </p:sp>
      <p:grpSp>
        <p:nvGrpSpPr>
          <p:cNvPr id="13" name="object 10"/>
          <p:cNvGrpSpPr/>
          <p:nvPr/>
        </p:nvGrpSpPr>
        <p:grpSpPr>
          <a:xfrm>
            <a:off x="6250601" y="2232661"/>
            <a:ext cx="2783840" cy="3406138"/>
            <a:chOff x="4687951" y="1674495"/>
            <a:chExt cx="2087880" cy="2200072"/>
          </a:xfrm>
        </p:grpSpPr>
        <p:sp>
          <p:nvSpPr>
            <p:cNvPr id="11" name="object 11"/>
            <p:cNvSpPr/>
            <p:nvPr/>
          </p:nvSpPr>
          <p:spPr>
            <a:xfrm>
              <a:off x="5189727" y="3584322"/>
              <a:ext cx="74797" cy="290245"/>
            </a:xfrm>
            <a:custGeom>
              <a:avLst/>
              <a:gdLst/>
              <a:ahLst/>
              <a:cxnLst/>
              <a:rect l="l" t="t" r="r" b="b"/>
              <a:pathLst>
                <a:path h="1188085">
                  <a:moveTo>
                    <a:pt x="0" y="0"/>
                  </a:moveTo>
                  <a:lnTo>
                    <a:pt x="0" y="1187970"/>
                  </a:lnTo>
                </a:path>
              </a:pathLst>
            </a:custGeom>
            <a:ln w="28575">
              <a:solidFill>
                <a:srgbClr val="6074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87951" y="1674495"/>
              <a:ext cx="2087880" cy="0"/>
            </a:xfrm>
            <a:custGeom>
              <a:avLst/>
              <a:gdLst/>
              <a:ahLst/>
              <a:cxnLst/>
              <a:rect l="l" t="t" r="r" b="b"/>
              <a:pathLst>
                <a:path w="2087879">
                  <a:moveTo>
                    <a:pt x="0" y="0"/>
                  </a:moveTo>
                  <a:lnTo>
                    <a:pt x="2087879" y="0"/>
                  </a:lnTo>
                </a:path>
              </a:pathLst>
            </a:custGeom>
            <a:ln w="38100">
              <a:solidFill>
                <a:srgbClr val="6074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2"/>
          <a:stretch/>
        </p:blipFill>
        <p:spPr>
          <a:xfrm>
            <a:off x="807480" y="3402014"/>
            <a:ext cx="4418943" cy="31978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23364" y="3523130"/>
            <a:ext cx="4168589" cy="296731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96000" y="16541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«РРР»:</a:t>
            </a:r>
          </a:p>
          <a:p>
            <a:endParaRPr lang="ru-RU" sz="2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 Ребенок + Родитель + Работодатель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987">
            <a:off x="10519641" y="5447997"/>
            <a:ext cx="967975" cy="967975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7"/>
          <a:stretch/>
        </p:blipFill>
        <p:spPr>
          <a:xfrm>
            <a:off x="0" y="0"/>
            <a:ext cx="12192000" cy="3628365"/>
          </a:xfrm>
          <a:prstGeom prst="rect">
            <a:avLst/>
          </a:prstGeom>
        </p:spPr>
      </p:pic>
      <p:pic>
        <p:nvPicPr>
          <p:cNvPr id="14" name="Shape 10"/>
          <p:cNvPicPr preferRelativeResize="0"/>
          <p:nvPr/>
        </p:nvPicPr>
        <p:blipFill rotWithShape="1"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4294444" y="-1034108"/>
            <a:ext cx="3603109" cy="12192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-1" y="3248933"/>
            <a:ext cx="1219200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4280467" y="5072933"/>
            <a:ext cx="364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9293" y="5024872"/>
            <a:ext cx="3059431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Площадки профессионального </a:t>
            </a:r>
            <a:r>
              <a:rPr lang="ru-RU" sz="2400" dirty="0" err="1" smtClean="0">
                <a:solidFill>
                  <a:schemeClr val="bg1"/>
                </a:solidFill>
              </a:rPr>
              <a:t>нетворкинга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45676" y="3636439"/>
            <a:ext cx="327152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Проектная деятельность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8950" y="2457823"/>
            <a:ext cx="8091632" cy="78482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300" dirty="0">
                <a:solidFill>
                  <a:schemeClr val="bg1"/>
                </a:solidFill>
              </a:rPr>
              <a:t>КОНКУРЕНТНЫЕ ПРЕИМУЩЕСТВА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42613" y="881670"/>
            <a:ext cx="2323707" cy="135421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/>
            <a:r>
              <a:rPr lang="ru-RU" sz="8000" b="1" dirty="0">
                <a:solidFill>
                  <a:srgbClr val="00CC9C"/>
                </a:solidFill>
              </a:rPr>
              <a:t>2024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5663998" y="3535987"/>
            <a:ext cx="3035877" cy="1338327"/>
            <a:chOff x="4247998" y="2651990"/>
            <a:chExt cx="2276908" cy="1003745"/>
          </a:xfrm>
        </p:grpSpPr>
        <p:sp>
          <p:nvSpPr>
            <p:cNvPr id="44" name="Шестиугольник 43"/>
            <p:cNvSpPr/>
            <p:nvPr/>
          </p:nvSpPr>
          <p:spPr>
            <a:xfrm rot="1800000">
              <a:off x="4247998" y="2874552"/>
              <a:ext cx="648000" cy="55862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FFC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3" name="Группа 50"/>
            <p:cNvGrpSpPr/>
            <p:nvPr/>
          </p:nvGrpSpPr>
          <p:grpSpPr>
            <a:xfrm rot="1800000">
              <a:off x="5360561" y="2651990"/>
              <a:ext cx="1164345" cy="1003745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52" name="Шестиугольник 51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53" name="Шестиугольник 52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99547" y="2918677"/>
              <a:ext cx="29479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4846320" y="3149509"/>
              <a:ext cx="594000" cy="4353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54"/>
          <p:cNvGrpSpPr/>
          <p:nvPr/>
        </p:nvGrpSpPr>
        <p:grpSpPr>
          <a:xfrm flipH="1">
            <a:off x="3504844" y="4966461"/>
            <a:ext cx="3035877" cy="1338327"/>
            <a:chOff x="4247998" y="2651990"/>
            <a:chExt cx="2276908" cy="1003745"/>
          </a:xfrm>
        </p:grpSpPr>
        <p:sp>
          <p:nvSpPr>
            <p:cNvPr id="56" name="Шестиугольник 55"/>
            <p:cNvSpPr/>
            <p:nvPr/>
          </p:nvSpPr>
          <p:spPr>
            <a:xfrm rot="1800000">
              <a:off x="4247998" y="2874552"/>
              <a:ext cx="648000" cy="558621"/>
            </a:xfrm>
            <a:prstGeom prst="hexagon">
              <a:avLst>
                <a:gd name="adj" fmla="val 28160"/>
                <a:gd name="vf" fmla="val 115470"/>
              </a:avLst>
            </a:prstGeom>
            <a:solidFill>
              <a:srgbClr val="FFC000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6" name="Группа 56"/>
            <p:cNvGrpSpPr/>
            <p:nvPr/>
          </p:nvGrpSpPr>
          <p:grpSpPr>
            <a:xfrm rot="1800000">
              <a:off x="5360561" y="2651990"/>
              <a:ext cx="1164345" cy="1003745"/>
              <a:chOff x="6013470" y="1609345"/>
              <a:chExt cx="674936" cy="581841"/>
            </a:xfrm>
            <a:solidFill>
              <a:srgbClr val="00CC9C"/>
            </a:solidFill>
          </p:grpSpPr>
          <p:sp>
            <p:nvSpPr>
              <p:cNvPr id="60" name="Шестиугольник 59"/>
              <p:cNvSpPr/>
              <p:nvPr/>
            </p:nvSpPr>
            <p:spPr>
              <a:xfrm>
                <a:off x="6013470" y="1609345"/>
                <a:ext cx="674936" cy="581841"/>
              </a:xfrm>
              <a:prstGeom prst="hexagon">
                <a:avLst>
                  <a:gd name="adj" fmla="val 28160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61" name="Шестиугольник 60"/>
              <p:cNvSpPr/>
              <p:nvPr/>
            </p:nvSpPr>
            <p:spPr>
              <a:xfrm>
                <a:off x="6068597" y="1656868"/>
                <a:ext cx="564683" cy="486795"/>
              </a:xfrm>
              <a:prstGeom prst="hexagon">
                <a:avLst>
                  <a:gd name="adj" fmla="val 28160"/>
                  <a:gd name="vf" fmla="val 115470"/>
                </a:avLst>
              </a:prstGeom>
              <a:solidFill>
                <a:srgbClr val="00CC9C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ru-RU" sz="2100" dirty="0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460943" y="2918677"/>
              <a:ext cx="29479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62" name="Picture 2" descr="D:\profile\Desktop\Августовский 2017\121\neural-net-prediction-icon-376x3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65" y="5182939"/>
            <a:ext cx="1040203" cy="923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Прямая со стрелкой 62"/>
          <p:cNvCxnSpPr/>
          <p:nvPr/>
        </p:nvCxnSpPr>
        <p:spPr>
          <a:xfrm>
            <a:off x="4958080" y="5640426"/>
            <a:ext cx="792000" cy="5804"/>
          </a:xfrm>
          <a:prstGeom prst="straightConnector1">
            <a:avLst/>
          </a:prstGeom>
          <a:ln w="12700">
            <a:solidFill>
              <a:schemeClr val="bg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91" y="3829372"/>
            <a:ext cx="942844" cy="7770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72661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382384" y="3857072"/>
            <a:ext cx="0" cy="1056000"/>
          </a:xfrm>
          <a:prstGeom prst="line">
            <a:avLst/>
          </a:prstGeom>
          <a:ln w="19050">
            <a:solidFill>
              <a:srgbClr val="607492"/>
            </a:solidFill>
            <a:miter lim="800000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-12004" y="-9661"/>
            <a:ext cx="2586976" cy="1054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pic>
        <p:nvPicPr>
          <p:cNvPr id="11" name="Shape 10"/>
          <p:cNvPicPr preferRelativeResize="0"/>
          <p:nvPr/>
        </p:nvPicPr>
        <p:blipFill rotWithShape="1">
          <a:blip r:embed="rId2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9831" y="381001"/>
            <a:ext cx="11622711" cy="371905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46"/>
          <p:cNvSpPr/>
          <p:nvPr/>
        </p:nvSpPr>
        <p:spPr>
          <a:xfrm>
            <a:off x="-1" y="1037918"/>
            <a:ext cx="12204213" cy="400109"/>
          </a:xfrm>
          <a:prstGeom prst="rect">
            <a:avLst/>
          </a:prstGeom>
          <a:noFill/>
          <a:ln>
            <a:noFill/>
          </a:ln>
        </p:spPr>
        <p:txBody>
          <a:bodyPr lIns="121897" tIns="60932" rIns="121897" bIns="60932" anchor="t" anchorCtr="0">
            <a:noAutofit/>
          </a:bodyPr>
          <a:lstStyle/>
          <a:p>
            <a:pPr marL="237061" indent="-237061" algn="ctr">
              <a:buSzPct val="25000"/>
            </a:pPr>
            <a:endParaRPr lang="ru-RU" sz="27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" name="Shape 109"/>
          <p:cNvSpPr txBox="1">
            <a:spLocks/>
          </p:cNvSpPr>
          <p:nvPr/>
        </p:nvSpPr>
        <p:spPr>
          <a:xfrm>
            <a:off x="219798" y="3295914"/>
            <a:ext cx="11504084" cy="1217743"/>
          </a:xfrm>
          <a:prstGeom prst="rect">
            <a:avLst/>
          </a:prstGeom>
          <a:noFill/>
          <a:ln>
            <a:noFill/>
          </a:ln>
        </p:spPr>
        <p:txBody>
          <a:bodyPr lIns="121897" tIns="60932" rIns="121897" bIns="6093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ct val="25000"/>
            </a:pPr>
            <a:r>
              <a:rPr lang="ru-RU" b="0" dirty="0">
                <a:solidFill>
                  <a:schemeClr val="bg1"/>
                </a:solidFill>
              </a:rPr>
              <a:t>ЖЕЛАЮ ВСЕМ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96389" y="3997800"/>
            <a:ext cx="5526891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dirty="0">
                <a:solidFill>
                  <a:srgbClr val="607492"/>
                </a:solidFill>
              </a:rPr>
              <a:t>содержательной</a:t>
            </a:r>
            <a:br>
              <a:rPr lang="ru-RU" sz="2700" dirty="0">
                <a:solidFill>
                  <a:srgbClr val="607492"/>
                </a:solidFill>
              </a:rPr>
            </a:br>
            <a:r>
              <a:rPr lang="ru-RU" sz="2700" dirty="0">
                <a:solidFill>
                  <a:srgbClr val="607492"/>
                </a:solidFill>
              </a:rPr>
              <a:t>работы и новых решений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6" y="212509"/>
            <a:ext cx="6239059" cy="45931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128485" y="325095"/>
            <a:ext cx="5952000" cy="4368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="" xmlns:p14="http://schemas.microsoft.com/office/powerpoint/2010/main" val="362099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534328" y="99854"/>
            <a:ext cx="7461560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>
                <a:solidFill>
                  <a:srgbClr val="607492"/>
                </a:solidFill>
              </a:rPr>
              <a:t>РЕЗУЛЬТАТЫ ДИАГНОСТИКИ ЧИТАТЕЛЬСКОЙ ГРАМОТНОСТИ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180426050"/>
              </p:ext>
            </p:extLst>
          </p:nvPr>
        </p:nvGraphicFramePr>
        <p:xfrm>
          <a:off x="4746540" y="1373060"/>
          <a:ext cx="7037136" cy="4843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6573" cy="68580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36989" y="99853"/>
            <a:ext cx="4123362" cy="6585200"/>
            <a:chOff x="136989" y="99853"/>
            <a:chExt cx="4123362" cy="6585200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136990" y="99853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136989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36990" y="6685052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260351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30071" y="540592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0655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2245360" cy="9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22071" y="99852"/>
            <a:ext cx="839452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700" b="1" dirty="0">
                <a:solidFill>
                  <a:srgbClr val="607492"/>
                </a:solidFill>
              </a:rPr>
              <a:t>РЕЗУЛЬТАТЫ ДИАГНОСТИКИ </a:t>
            </a:r>
            <a:endParaRPr lang="ru-RU" sz="2700" b="1" dirty="0" smtClean="0">
              <a:solidFill>
                <a:srgbClr val="607492"/>
              </a:solidFill>
            </a:endParaRPr>
          </a:p>
          <a:p>
            <a:r>
              <a:rPr lang="ru-RU" sz="2700" b="1" dirty="0" smtClean="0">
                <a:solidFill>
                  <a:srgbClr val="607492"/>
                </a:solidFill>
              </a:rPr>
              <a:t>МАТЕМАТИЧЕСКОЙ </a:t>
            </a:r>
            <a:r>
              <a:rPr lang="ru-RU" sz="2700" b="1" dirty="0">
                <a:solidFill>
                  <a:srgbClr val="607492"/>
                </a:solidFill>
              </a:rPr>
              <a:t>ГРАМОТНОСТИ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995889" y="5899203"/>
            <a:ext cx="0" cy="960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11287462" y="4923124"/>
            <a:ext cx="1416857" cy="32316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НАПРАВЛЕНИЕ 1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36990" y="99853"/>
            <a:ext cx="41233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36989" y="99854"/>
            <a:ext cx="0" cy="6585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36990" y="6685052"/>
            <a:ext cx="41233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60351" y="99854"/>
            <a:ext cx="0" cy="6585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215908293"/>
              </p:ext>
            </p:extLst>
          </p:nvPr>
        </p:nvGraphicFramePr>
        <p:xfrm>
          <a:off x="222071" y="1493177"/>
          <a:ext cx="6520180" cy="471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s://c.wallhere.com/photos/4e/e2/children_school_desk_laptop-1032917.jpg!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97"/>
          <a:stretch/>
        </p:blipFill>
        <p:spPr bwMode="auto">
          <a:xfrm>
            <a:off x="6513829" y="0"/>
            <a:ext cx="534222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589141" y="5083203"/>
            <a:ext cx="192000" cy="129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6620719" y="150472"/>
            <a:ext cx="5046562" cy="6539696"/>
            <a:chOff x="136989" y="99853"/>
            <a:chExt cx="4123362" cy="6585200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136990" y="99853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36989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36990" y="6685052"/>
              <a:ext cx="41233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260351" y="99854"/>
              <a:ext cx="0" cy="65851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0634999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2869</Words>
  <Application>Microsoft Office PowerPoint</Application>
  <PresentationFormat>Произвольный</PresentationFormat>
  <Paragraphs>891</Paragraphs>
  <Slides>72</Slides>
  <Notes>64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ИЗМЕНЕНИЕ ЧИСЛЕННОСТИ ОБУЧАЮЩИХСЯ</vt:lpstr>
      <vt:lpstr>Слайд 25</vt:lpstr>
      <vt:lpstr>Слайд 26</vt:lpstr>
      <vt:lpstr>Слайд 27</vt:lpstr>
      <vt:lpstr>Слайд 28</vt:lpstr>
      <vt:lpstr>Слайд 29</vt:lpstr>
      <vt:lpstr>Слайд 30</vt:lpstr>
      <vt:lpstr>ВОСПИТАТЕЛЬНАЯ РАБОТА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Достижения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ПЛОЩАДКИ ПРОФОРИЕНТАЦИОННОГО НЕТВОРКИНГА</vt:lpstr>
      <vt:lpstr>Слайд 71</vt:lpstr>
      <vt:lpstr>Слайд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Галимзянов</dc:creator>
  <cp:lastModifiedBy>User</cp:lastModifiedBy>
  <cp:revision>59</cp:revision>
  <dcterms:created xsi:type="dcterms:W3CDTF">2021-08-23T12:17:38Z</dcterms:created>
  <dcterms:modified xsi:type="dcterms:W3CDTF">2022-11-09T04:27:34Z</dcterms:modified>
</cp:coreProperties>
</file>