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2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92764" y="106016"/>
            <a:ext cx="1456198" cy="1568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965" y="880316"/>
            <a:ext cx="1018839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Возможности индивидуализации образования для одаренных обучающихся.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4895809B-2F6F-4A42-8734-C1292267E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835" y="3602038"/>
            <a:ext cx="11267273" cy="2852550"/>
          </a:xfrm>
        </p:spPr>
        <p:txBody>
          <a:bodyPr>
            <a:normAutofit lnSpcReduction="10000"/>
          </a:bodyPr>
          <a:lstStyle/>
          <a:p>
            <a:r>
              <a:rPr lang="ru-RU" sz="5200" dirty="0">
                <a:solidFill>
                  <a:srgbClr val="002060"/>
                </a:solidFill>
              </a:rPr>
              <a:t>Требования ФГОС к индивидуализации учебно-образовательного процесса обучающихся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1365"/>
            <a:ext cx="9726706" cy="1529323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1.проблемы;     3.основные механизмы;</a:t>
            </a:r>
            <a:br>
              <a:rPr lang="ru-RU" b="1" u="sng" dirty="0">
                <a:solidFill>
                  <a:srgbClr val="002060"/>
                </a:solidFill>
              </a:rPr>
            </a:br>
            <a:r>
              <a:rPr lang="ru-RU" b="1" u="sng" dirty="0">
                <a:solidFill>
                  <a:srgbClr val="002060"/>
                </a:solidFill>
              </a:rPr>
              <a:t>2.задачи;            4.ресурсы; </a:t>
            </a:r>
            <a:br>
              <a:rPr lang="ru-RU" b="1" u="sng" dirty="0">
                <a:solidFill>
                  <a:srgbClr val="002060"/>
                </a:solidFill>
              </a:rPr>
            </a:br>
            <a:r>
              <a:rPr lang="ru-RU" b="1" u="sng" dirty="0">
                <a:solidFill>
                  <a:srgbClr val="002060"/>
                </a:solidFill>
              </a:rPr>
              <a:t>                             5.с кем взаимодействуем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1663690" y="1723947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215152" y="1707776"/>
            <a:ext cx="2294024" cy="480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 сформирована целостная система сопровождения одаренных детей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2538564" y="1707776"/>
            <a:ext cx="2294024" cy="480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1. Обеспечить необходимые условия для организации процесса индивидуализации образования, разработки</a:t>
            </a:r>
            <a:br>
              <a:rPr lang="ru-RU" sz="2000" dirty="0"/>
            </a:br>
            <a:r>
              <a:rPr lang="ru-RU" sz="2000" dirty="0"/>
              <a:t>и реализации индивидуальных образовательных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4852273" y="1721224"/>
            <a:ext cx="2294024" cy="476025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создание классов с углубленным изучением отдельных предметов и профильных</a:t>
            </a:r>
            <a:br>
              <a:rPr lang="ru-RU" sz="2000" dirty="0"/>
            </a:br>
            <a:r>
              <a:rPr lang="ru-RU" sz="2000" dirty="0"/>
              <a:t>дисциплин </a:t>
            </a:r>
            <a:r>
              <a:rPr lang="en-US" sz="2000" dirty="0"/>
              <a:t>&gt;&gt;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индивидуальных учебных планов (ИУП)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7194176" y="1694330"/>
            <a:ext cx="2397068" cy="476025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Использование  комплексной диагностики, психолого-педагогического тестирования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9642483" y="1734671"/>
            <a:ext cx="2294024" cy="474681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МРЦ (межрайонный ресурсный центр по работе с одаренными детьми)</a:t>
            </a:r>
          </a:p>
        </p:txBody>
      </p:sp>
    </p:spTree>
    <p:extLst>
      <p:ext uri="{BB962C8B-B14F-4D97-AF65-F5344CB8AC3E}">
        <p14:creationId xmlns:p14="http://schemas.microsoft.com/office/powerpoint/2010/main" val="27090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1365"/>
            <a:ext cx="9726706" cy="1529323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1.проблемы;     3.основные </a:t>
            </a:r>
            <a:r>
              <a:rPr lang="ru-RU" b="1" u="sng" dirty="0" err="1">
                <a:solidFill>
                  <a:srgbClr val="002060"/>
                </a:solidFill>
              </a:rPr>
              <a:t>маханизмы</a:t>
            </a:r>
            <a:r>
              <a:rPr lang="ru-RU" b="1" u="sng" dirty="0">
                <a:solidFill>
                  <a:srgbClr val="002060"/>
                </a:solidFill>
              </a:rPr>
              <a:t>;</a:t>
            </a:r>
            <a:br>
              <a:rPr lang="ru-RU" b="1" u="sng" dirty="0">
                <a:solidFill>
                  <a:srgbClr val="002060"/>
                </a:solidFill>
              </a:rPr>
            </a:br>
            <a:r>
              <a:rPr lang="ru-RU" b="1" u="sng" dirty="0">
                <a:solidFill>
                  <a:srgbClr val="002060"/>
                </a:solidFill>
              </a:rPr>
              <a:t>2.задачи;            4.ресурсы; </a:t>
            </a:r>
            <a:br>
              <a:rPr lang="ru-RU" b="1" u="sng" dirty="0">
                <a:solidFill>
                  <a:srgbClr val="002060"/>
                </a:solidFill>
              </a:rPr>
            </a:br>
            <a:r>
              <a:rPr lang="ru-RU" b="1" u="sng" dirty="0">
                <a:solidFill>
                  <a:srgbClr val="002060"/>
                </a:solidFill>
              </a:rPr>
              <a:t>                             5.с кем взаимодействуем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1663690" y="1723947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215152" y="1707776"/>
            <a:ext cx="2294024" cy="515022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 сформирована целостная система сопровождения одаренных детей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2538564" y="1707775"/>
            <a:ext cx="2383060" cy="5150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2.Способствовать вовлечению способных обучающихся в программы, проекты, мероприятия ДО, обеспечивающие их интересы в развитии способностей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4852272" y="1721224"/>
            <a:ext cx="2341903" cy="51367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3.Разработка  ИОМ,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-карты «Навигатор продвижения», организация модульного обучения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7194176" y="1694329"/>
            <a:ext cx="2397068" cy="516367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4.Образовательные программы социальных партнеров, мероприятия ДО</a:t>
            </a: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9642483" y="1734671"/>
            <a:ext cx="2294024" cy="512332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Минусинский краеведческий музей им. Мартьянова,  Дом детского творчества, краевая летняя школа</a:t>
            </a:r>
          </a:p>
        </p:txBody>
      </p:sp>
    </p:spTree>
    <p:extLst>
      <p:ext uri="{BB962C8B-B14F-4D97-AF65-F5344CB8AC3E}">
        <p14:creationId xmlns:p14="http://schemas.microsoft.com/office/powerpoint/2010/main" val="149208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161365"/>
            <a:ext cx="9726706" cy="1529323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002060"/>
                </a:solidFill>
              </a:rPr>
              <a:t>1.проблемы;     3.основные механизмы;</a:t>
            </a:r>
            <a:br>
              <a:rPr lang="ru-RU" sz="2800" b="1" u="sng" dirty="0">
                <a:solidFill>
                  <a:srgbClr val="002060"/>
                </a:solidFill>
              </a:rPr>
            </a:br>
            <a:r>
              <a:rPr lang="ru-RU" sz="2800" b="1" u="sng" dirty="0">
                <a:solidFill>
                  <a:srgbClr val="002060"/>
                </a:solidFill>
              </a:rPr>
              <a:t>2.задачи;            4.ресурсы; </a:t>
            </a:r>
            <a:br>
              <a:rPr lang="ru-RU" sz="2800" b="1" u="sng" dirty="0">
                <a:solidFill>
                  <a:srgbClr val="002060"/>
                </a:solidFill>
              </a:rPr>
            </a:br>
            <a:r>
              <a:rPr lang="ru-RU" sz="2800" b="1" u="sng" dirty="0">
                <a:solidFill>
                  <a:srgbClr val="002060"/>
                </a:solidFill>
              </a:rPr>
              <a:t>                             5.с кем взаимодействуем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1663690" y="1723947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215152" y="1707776"/>
            <a:ext cx="2294024" cy="4814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 сформирована целостная система сопровождения одаренных детей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2538564" y="1680883"/>
            <a:ext cx="2294024" cy="48409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Предъявление индивидуальных достижений обучающихся начальной школы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4814047" y="1739254"/>
            <a:ext cx="2380129" cy="476912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форума достижений одаренных детей разных направленностей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7221071" y="1694329"/>
            <a:ext cx="2420469" cy="480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развития одаренных детей (начальная школа)</a:t>
            </a: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9642483" y="1734671"/>
            <a:ext cx="2294024" cy="47333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учреждения системы ДО, культуры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295976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BAF63-ED07-42B9-8EC9-F2B2755621DB}"/>
              </a:ext>
            </a:extLst>
          </p:cNvPr>
          <p:cNvSpPr/>
          <p:nvPr/>
        </p:nvSpPr>
        <p:spPr>
          <a:xfrm>
            <a:off x="1808492" y="1401268"/>
            <a:ext cx="8880656" cy="4405088"/>
          </a:xfrm>
          <a:prstGeom prst="rect">
            <a:avLst/>
          </a:prstGeom>
          <a:solidFill>
            <a:schemeClr val="accent3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847CC863-09DE-41BD-84E0-7B11B3C168E3}"/>
              </a:ext>
            </a:extLst>
          </p:cNvPr>
          <p:cNvSpPr txBox="1">
            <a:spLocks/>
          </p:cNvSpPr>
          <p:nvPr/>
        </p:nvSpPr>
        <p:spPr>
          <a:xfrm>
            <a:off x="3879751" y="1857430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79BA5493-EFAC-434A-B4A4-9B178F7F14C4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255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Возможности индивидуализации образования для одаренных обучающихся.</vt:lpstr>
      <vt:lpstr>1.проблемы;     3.основные механизмы; 2.задачи;            4.ресурсы;                               5.с кем взаимодействуем</vt:lpstr>
      <vt:lpstr>1.проблемы;     3.основные маханизмы; 2.задачи;            4.ресурсы;                               5.с кем взаимодействуем</vt:lpstr>
      <vt:lpstr>1.проблемы;     3.основные механизмы; 2.задачи;            4.ресурсы;                               5.с кем взаимодействуем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1 1</cp:lastModifiedBy>
  <cp:revision>51</cp:revision>
  <dcterms:created xsi:type="dcterms:W3CDTF">2021-12-05T12:50:35Z</dcterms:created>
  <dcterms:modified xsi:type="dcterms:W3CDTF">2022-09-28T06:31:38Z</dcterms:modified>
</cp:coreProperties>
</file>