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0DC7F7-261E-4957-9EBF-47DF0B1278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FF30E42-40B6-4DFE-BD19-1FD797472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0AB7E4-C55D-4495-B417-8FCCE86AD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CE9B-7AD3-4EEF-B7C6-58E6AB72F688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AE96BC-B397-4BF8-BA67-B2416565F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2F65E4-971A-4D68-B62B-D4F025036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ABE5-ADAD-4DCB-BB91-D0A950E10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954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352ABB-CD1E-4844-A9F6-F2638D6DE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036C7F1-D4BA-4C66-BAA6-ECA24DA0EB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B29BB5-EF25-407B-8BFF-E7B314ED8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CE9B-7AD3-4EEF-B7C6-58E6AB72F688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60E383-81C8-4870-9333-31DCEC486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D63112-0B6E-4705-B0CB-54EFD8BD1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ABE5-ADAD-4DCB-BB91-D0A950E10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393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23D28A0-3962-4E54-B75B-68F3283E7F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D12F80E-2FD7-4644-99AC-5C37BE09D9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5B002F-C5D0-42DC-95F6-94D32572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CE9B-7AD3-4EEF-B7C6-58E6AB72F688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B6BC7A-97E6-43D7-987E-6283AA7D2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1B03F6-EB53-4859-BDC2-94DE177B0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ABE5-ADAD-4DCB-BB91-D0A950E10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823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F0C9BA-28F4-43D5-84F7-1C1AF148E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253F85-F07E-4C3E-9B16-9A5EDC633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BE79A4-E05C-40B3-97F9-602C6EF85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CE9B-7AD3-4EEF-B7C6-58E6AB72F688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6825C6-67D6-4716-AEC0-91B6748FE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6B93D8-7547-4298-B41F-41C881D30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ABE5-ADAD-4DCB-BB91-D0A950E10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70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2A57CC-C30C-4047-9D25-F35809E60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986486-E8F7-4402-8FDE-D25E5B824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9E6EB4-A260-4C0A-8911-26A0B3E0C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CE9B-7AD3-4EEF-B7C6-58E6AB72F688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4BB735-6EE4-4A70-B3A1-FC6E64A4C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4285AD-0C18-426F-AE7F-E73DDD646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ABE5-ADAD-4DCB-BB91-D0A950E10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097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E1240E-A963-4805-924F-562E00CEF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88F351-7752-42C0-BCE2-B9FA4BEA6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5F5F117-189B-4927-BBAF-3D25F9BDEB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6AFDFD-A5A6-41B1-AB59-08B802107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CE9B-7AD3-4EEF-B7C6-58E6AB72F688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A2D3B1-BA97-41DA-8945-145DC88F5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BA6E397-51BC-49E6-B3E6-B3608C5C9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ABE5-ADAD-4DCB-BB91-D0A950E10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797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0C8544-F3BC-4EBD-8173-3D2C9FD23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823973A-02ED-4CB2-8A0F-A589132D0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4A4B7EB-258B-4A64-8A81-2DBEC9260C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3192A65-B4D9-495D-8F47-C9F9977A9A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877256C-74EF-42DB-9DDE-6B521AFF5D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B647D07-29F8-4EAF-9401-C61FD072F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CE9B-7AD3-4EEF-B7C6-58E6AB72F688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9137D28-B8FE-4F41-8111-A8E4BECB2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44CBD9B-A619-4CB9-9ABE-51DD4B527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ABE5-ADAD-4DCB-BB91-D0A950E10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619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B2890B-C084-47E4-8411-C24E9FB65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C25C651-02A1-412A-8AE7-FB3630E5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CE9B-7AD3-4EEF-B7C6-58E6AB72F688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A0303E1-A405-455C-9091-5596AFCFD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3D11DAA-A718-41D1-90FB-27B92A54C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ABE5-ADAD-4DCB-BB91-D0A950E10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646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B9C474E-CD59-44DA-8BAD-9F0384346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CE9B-7AD3-4EEF-B7C6-58E6AB72F688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C7B5A4A-B7F8-4961-80FD-B9340B128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BF1A15A-9D69-467F-A45B-1E1D73DE8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ABE5-ADAD-4DCB-BB91-D0A950E10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951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DC9F0E-2D0B-4A58-B4EC-5ECC31B7F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286936-B768-4D4A-BD6A-1A6131BD0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86E458F-CF06-4A2F-A7FC-9E8EAD419D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486F7B0-6D90-4DA8-B2A3-3E06CE115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CE9B-7AD3-4EEF-B7C6-58E6AB72F688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FC0D5F-5BB3-4155-A9BD-18342C45C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7361D2E-4828-4213-8297-9DF0C9DDA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ABE5-ADAD-4DCB-BB91-D0A950E10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22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D84734-9557-4321-BF0E-9DA54135A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B20AC6D-93A1-44B4-B4DA-9F39839E2C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B43FAA5-33C0-4B93-AEB2-711820EA6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B1D3FB5-590B-49B7-81EF-DFC22F9A0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CE9B-7AD3-4EEF-B7C6-58E6AB72F688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D84CC9-E4D5-4E8E-86A8-D4E166CE4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9EAD2C0-CB83-42CC-8CFB-312E66BA7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ABE5-ADAD-4DCB-BB91-D0A950E10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449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92A63C-A493-4FE0-8AC2-26123CF15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4CD3852-1D9E-428D-81FC-725E4882A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E97496-3169-4AE9-9230-0104E20FD2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DCE9B-7AD3-4EEF-B7C6-58E6AB72F688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8CD993-F506-4691-A74F-2E4E13D5CB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1DBD27-07BC-496B-94A6-33B4E4FC39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2ABE5-ADAD-4DCB-BB91-D0A950E10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01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2B8C0D-2E11-4500-B9F7-DB3A002F1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AC960F-27A4-48CC-85DA-41D3495B9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25625"/>
            <a:ext cx="115062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Низкий темп обновления содержания дополнительных общеобразовательных программ и методов обучения.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5740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B6D467-C737-42D5-BDE7-C15735377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987EDD-899F-4925-818B-7D5AD0A796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6334" y="1625600"/>
            <a:ext cx="5655734" cy="5037667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19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Разработать программы </a:t>
            </a:r>
            <a:r>
              <a:rPr lang="ru-RU" sz="19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углубленного уровня </a:t>
            </a:r>
            <a:r>
              <a:rPr lang="ru-RU" sz="19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(краткосрочные) для подготовки обучающихся к участию в ключевых всероссийских конкурсах, олимпиадах, фестивалях, конференциях не менее одной по двум направленностям (УДО, ШКОЛЫ).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9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Привлечь представителей </a:t>
            </a:r>
            <a:r>
              <a:rPr lang="ru-RU" sz="19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реального сектора экономики</a:t>
            </a:r>
            <a:r>
              <a:rPr lang="ru-RU" sz="19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для разработки и реализации дополнительных общеобразовательных программ не менее одной в каждом учреждении дополнительного образования.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9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Разработать и начать реализацию программ </a:t>
            </a:r>
            <a:r>
              <a:rPr lang="ru-RU" sz="19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естественнонаучной и туристско- краеведческой </a:t>
            </a:r>
            <a:r>
              <a:rPr lang="ru-RU" sz="19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направленностей, </a:t>
            </a:r>
            <a:r>
              <a:rPr lang="ru-RU" sz="19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включающих различные области знаний и вовлекающие обучающихся в научную деятельность, </a:t>
            </a:r>
            <a:r>
              <a:rPr lang="ru-RU" sz="19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том числе для детей с ОВЗ </a:t>
            </a:r>
            <a:r>
              <a:rPr lang="ru-RU" sz="19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 менее одной для учреждений, в которых не реализуются программы данных направленностей </a:t>
            </a:r>
            <a:r>
              <a:rPr lang="ru-RU" sz="19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(УДО, ШКОЛЫ, САДЫ).</a:t>
            </a:r>
            <a:endParaRPr lang="ru-RU" sz="19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B8A9FC2-4AC9-4942-9D69-C21AFBD63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625600"/>
            <a:ext cx="5655734" cy="5037667"/>
          </a:xfrm>
        </p:spPr>
        <p:txBody>
          <a:bodyPr>
            <a:normAutofit lnSpcReduction="10000"/>
          </a:bodyPr>
          <a:lstStyle/>
          <a:p>
            <a:pPr marL="0" lvl="0" indent="0" algn="just">
              <a:spcAft>
                <a:spcPts val="480"/>
              </a:spcAft>
              <a:buNone/>
            </a:pPr>
            <a:r>
              <a:rPr lang="ru-RU" sz="19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Включить в дополнительные общеобразовательные программы по всем направленностям компоненты, обеспечивающие формирование </a:t>
            </a:r>
            <a:r>
              <a:rPr lang="ru-RU" sz="19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функциональной грамотности </a:t>
            </a:r>
            <a:r>
              <a:rPr lang="ru-RU" sz="19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(ШКОЛЫ, УДО).</a:t>
            </a:r>
          </a:p>
          <a:p>
            <a:pPr marL="0" lvl="0" indent="0" algn="just">
              <a:spcAft>
                <a:spcPts val="480"/>
              </a:spcAft>
              <a:buNone/>
            </a:pPr>
            <a:r>
              <a:rPr lang="ru-RU" sz="19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Продолжить работу по разработке и реализации </a:t>
            </a:r>
            <a:r>
              <a:rPr lang="ru-RU" sz="19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адаптированных</a:t>
            </a:r>
            <a:r>
              <a:rPr lang="ru-RU" sz="19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программ, программ </a:t>
            </a:r>
            <a:r>
              <a:rPr lang="ru-RU" sz="19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включением детей с ОВЗ </a:t>
            </a:r>
            <a:r>
              <a:rPr lang="ru-RU" sz="19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(УДО, ШКОЛЫ, САДЫ).</a:t>
            </a:r>
          </a:p>
          <a:p>
            <a:pPr marL="0" indent="0" algn="just">
              <a:spcAft>
                <a:spcPts val="480"/>
              </a:spcAft>
              <a:buNone/>
            </a:pPr>
            <a:r>
              <a:rPr lang="ru-RU" sz="19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Расширить список программ, реализуемых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применением дистанционных технологий,</a:t>
            </a:r>
            <a:r>
              <a:rPr lang="ru-RU" sz="19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19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сетевой форме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 целью создания новых образовательных программ и форматов предъявления результатов детей, связанных с практиками креативных, технологических индустрий, </a:t>
            </a:r>
            <a:r>
              <a:rPr lang="ru-RU" sz="19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случае если образовательный результат по программе предполагает наличие нескольких компетентностей. (УДО, ШКОЛЫ, САДЫ). 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4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7411" t="16667" r="16369" b="7142"/>
          <a:stretch>
            <a:fillRect/>
          </a:stretch>
        </p:blipFill>
        <p:spPr bwMode="auto">
          <a:xfrm>
            <a:off x="5912" y="285728"/>
            <a:ext cx="12186088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709785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215</Words>
  <Application>Microsoft Office PowerPoint</Application>
  <PresentationFormat>Широкоэкранный</PresentationFormat>
  <Paragraphs>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Проблема</vt:lpstr>
      <vt:lpstr>Задачи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</dc:title>
  <dc:creator>Наталья</dc:creator>
  <cp:lastModifiedBy>1 1</cp:lastModifiedBy>
  <cp:revision>6</cp:revision>
  <dcterms:created xsi:type="dcterms:W3CDTF">2022-08-20T06:54:07Z</dcterms:created>
  <dcterms:modified xsi:type="dcterms:W3CDTF">2022-09-13T07:47:11Z</dcterms:modified>
</cp:coreProperties>
</file>