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4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B46F4-F3B7-49CD-9F71-AD604E9656CF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F21823A-8CC1-4591-8049-FCE68473845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Директор</a:t>
          </a:r>
          <a:endParaRPr lang="ru-RU" b="1" dirty="0">
            <a:solidFill>
              <a:schemeClr val="tx1"/>
            </a:solidFill>
          </a:endParaRPr>
        </a:p>
      </dgm:t>
    </dgm:pt>
    <dgm:pt modelId="{3882008A-B83A-4804-AB64-66D519F1912B}" type="parTrans" cxnId="{B0B42457-89C0-4A0C-B726-8EC1E95409EE}">
      <dgm:prSet/>
      <dgm:spPr/>
      <dgm:t>
        <a:bodyPr/>
        <a:lstStyle/>
        <a:p>
          <a:endParaRPr lang="ru-RU"/>
        </a:p>
      </dgm:t>
    </dgm:pt>
    <dgm:pt modelId="{239683B9-DFC6-4DD4-9257-80E2EEB871B0}" type="sibTrans" cxnId="{B0B42457-89C0-4A0C-B726-8EC1E95409EE}">
      <dgm:prSet/>
      <dgm:spPr/>
      <dgm:t>
        <a:bodyPr/>
        <a:lstStyle/>
        <a:p>
          <a:endParaRPr lang="ru-RU"/>
        </a:p>
      </dgm:t>
    </dgm:pt>
    <dgm:pt modelId="{87E13FA0-F98E-46AF-99E5-08F5385218E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Зам. </a:t>
          </a:r>
          <a:r>
            <a:rPr lang="ru-RU" b="1" dirty="0" err="1" smtClean="0">
              <a:solidFill>
                <a:schemeClr val="tx1"/>
              </a:solidFill>
            </a:rPr>
            <a:t>дир</a:t>
          </a:r>
          <a:r>
            <a:rPr lang="ru-RU" b="1" dirty="0" smtClean="0">
              <a:solidFill>
                <a:schemeClr val="tx1"/>
              </a:solidFill>
            </a:rPr>
            <a:t>. по УВР</a:t>
          </a:r>
          <a:endParaRPr lang="ru-RU" b="1" dirty="0">
            <a:solidFill>
              <a:schemeClr val="tx1"/>
            </a:solidFill>
          </a:endParaRPr>
        </a:p>
      </dgm:t>
    </dgm:pt>
    <dgm:pt modelId="{B81AC2C2-EC17-4774-BC71-DD1FC5C21308}" type="parTrans" cxnId="{A878B7CB-061D-4BEE-8A18-3A5C7D770EF6}">
      <dgm:prSet/>
      <dgm:spPr/>
      <dgm:t>
        <a:bodyPr/>
        <a:lstStyle/>
        <a:p>
          <a:endParaRPr lang="ru-RU"/>
        </a:p>
      </dgm:t>
    </dgm:pt>
    <dgm:pt modelId="{B1C72053-4E81-4BD4-8856-A33B5DA59176}" type="sibTrans" cxnId="{A878B7CB-061D-4BEE-8A18-3A5C7D770EF6}">
      <dgm:prSet/>
      <dgm:spPr/>
      <dgm:t>
        <a:bodyPr/>
        <a:lstStyle/>
        <a:p>
          <a:endParaRPr lang="ru-RU"/>
        </a:p>
      </dgm:t>
    </dgm:pt>
    <dgm:pt modelId="{BC72AE77-F35C-44B4-9197-856B0CF0DE5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Зам. </a:t>
          </a:r>
          <a:r>
            <a:rPr lang="ru-RU" b="1" dirty="0" err="1" smtClean="0">
              <a:solidFill>
                <a:schemeClr val="tx1"/>
              </a:solidFill>
            </a:rPr>
            <a:t>дир</a:t>
          </a:r>
          <a:r>
            <a:rPr lang="ru-RU" b="1" dirty="0" smtClean="0">
              <a:solidFill>
                <a:schemeClr val="tx1"/>
              </a:solidFill>
            </a:rPr>
            <a:t>. по ВР</a:t>
          </a:r>
          <a:endParaRPr lang="ru-RU" b="1" dirty="0">
            <a:solidFill>
              <a:schemeClr val="tx1"/>
            </a:solidFill>
          </a:endParaRPr>
        </a:p>
      </dgm:t>
    </dgm:pt>
    <dgm:pt modelId="{61BAFB7A-113E-4404-887B-E8BBFD624648}" type="parTrans" cxnId="{8B00D826-DACF-4002-9694-4875EA55742B}">
      <dgm:prSet/>
      <dgm:spPr/>
      <dgm:t>
        <a:bodyPr/>
        <a:lstStyle/>
        <a:p>
          <a:endParaRPr lang="ru-RU"/>
        </a:p>
      </dgm:t>
    </dgm:pt>
    <dgm:pt modelId="{8D064679-1FA7-4E11-BE13-D604BF02BA05}" type="sibTrans" cxnId="{8B00D826-DACF-4002-9694-4875EA55742B}">
      <dgm:prSet/>
      <dgm:spPr/>
      <dgm:t>
        <a:bodyPr/>
        <a:lstStyle/>
        <a:p>
          <a:endParaRPr lang="ru-RU"/>
        </a:p>
      </dgm:t>
    </dgm:pt>
    <dgm:pt modelId="{EA137E1B-F428-46A6-B782-C1E950EDE52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Методист </a:t>
          </a:r>
          <a:endParaRPr lang="ru-RU" b="1" dirty="0">
            <a:solidFill>
              <a:schemeClr val="tx1"/>
            </a:solidFill>
          </a:endParaRPr>
        </a:p>
      </dgm:t>
    </dgm:pt>
    <dgm:pt modelId="{701CF943-6F72-49F5-9ECA-8DC3DDB03EFE}" type="parTrans" cxnId="{88020F4A-ABBB-417B-896F-78303182FEBF}">
      <dgm:prSet/>
      <dgm:spPr/>
      <dgm:t>
        <a:bodyPr/>
        <a:lstStyle/>
        <a:p>
          <a:endParaRPr lang="ru-RU"/>
        </a:p>
      </dgm:t>
    </dgm:pt>
    <dgm:pt modelId="{DDC3830C-2216-4587-A8CA-AF3C829D86A3}" type="sibTrans" cxnId="{88020F4A-ABBB-417B-896F-78303182FEBF}">
      <dgm:prSet/>
      <dgm:spPr/>
      <dgm:t>
        <a:bodyPr/>
        <a:lstStyle/>
        <a:p>
          <a:endParaRPr lang="ru-RU"/>
        </a:p>
      </dgm:t>
    </dgm:pt>
    <dgm:pt modelId="{1EC736EF-BE3F-4D28-A657-848E345FCEA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СПС</a:t>
          </a:r>
          <a:endParaRPr lang="ru-RU" b="1" dirty="0">
            <a:solidFill>
              <a:schemeClr val="tx1"/>
            </a:solidFill>
          </a:endParaRPr>
        </a:p>
      </dgm:t>
    </dgm:pt>
    <dgm:pt modelId="{1B344ED0-3A1F-4D76-A6FB-ED9C8D4D90C3}" type="parTrans" cxnId="{FE3A5099-984A-4EE0-A34C-2593A395AD82}">
      <dgm:prSet/>
      <dgm:spPr/>
      <dgm:t>
        <a:bodyPr/>
        <a:lstStyle/>
        <a:p>
          <a:endParaRPr lang="ru-RU"/>
        </a:p>
      </dgm:t>
    </dgm:pt>
    <dgm:pt modelId="{0846A1D5-BD2B-4A52-8719-7CC3F8CF161B}" type="sibTrans" cxnId="{FE3A5099-984A-4EE0-A34C-2593A395AD82}">
      <dgm:prSet/>
      <dgm:spPr/>
      <dgm:t>
        <a:bodyPr/>
        <a:lstStyle/>
        <a:p>
          <a:endParaRPr lang="ru-RU"/>
        </a:p>
      </dgm:t>
    </dgm:pt>
    <dgm:pt modelId="{434D72F1-EF4F-4B08-8764-F1D898A604E9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Учитель </a:t>
          </a:r>
          <a:endParaRPr lang="ru-RU" b="1" dirty="0">
            <a:solidFill>
              <a:schemeClr val="tx1"/>
            </a:solidFill>
          </a:endParaRPr>
        </a:p>
      </dgm:t>
    </dgm:pt>
    <dgm:pt modelId="{C4B00466-9D12-40C0-ABFA-90E4E5526436}" type="parTrans" cxnId="{32C8962B-5D03-4B31-AB6F-11D8E4D72A58}">
      <dgm:prSet/>
      <dgm:spPr/>
      <dgm:t>
        <a:bodyPr/>
        <a:lstStyle/>
        <a:p>
          <a:endParaRPr lang="ru-RU"/>
        </a:p>
      </dgm:t>
    </dgm:pt>
    <dgm:pt modelId="{AED12A18-7B89-48F6-AAB6-8A8BF7DDE5BD}" type="sibTrans" cxnId="{32C8962B-5D03-4B31-AB6F-11D8E4D72A58}">
      <dgm:prSet/>
      <dgm:spPr/>
      <dgm:t>
        <a:bodyPr/>
        <a:lstStyle/>
        <a:p>
          <a:endParaRPr lang="ru-RU"/>
        </a:p>
      </dgm:t>
    </dgm:pt>
    <dgm:pt modelId="{2EEB592B-7A7A-4319-A508-0F4D6E5131FB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?</a:t>
          </a:r>
          <a:endParaRPr lang="ru-RU" sz="2000" b="1" dirty="0">
            <a:solidFill>
              <a:schemeClr val="tx1"/>
            </a:solidFill>
          </a:endParaRPr>
        </a:p>
      </dgm:t>
    </dgm:pt>
    <dgm:pt modelId="{063FF53E-B2F4-4FBB-8588-6FDD0F18AD49}" type="parTrans" cxnId="{80681AC6-FE86-42F2-B663-B8B90B88E9D9}">
      <dgm:prSet/>
      <dgm:spPr/>
      <dgm:t>
        <a:bodyPr/>
        <a:lstStyle/>
        <a:p>
          <a:endParaRPr lang="ru-RU"/>
        </a:p>
      </dgm:t>
    </dgm:pt>
    <dgm:pt modelId="{07F30100-BBDA-4238-8A57-E9BBAE640FE9}" type="sibTrans" cxnId="{80681AC6-FE86-42F2-B663-B8B90B88E9D9}">
      <dgm:prSet/>
      <dgm:spPr/>
      <dgm:t>
        <a:bodyPr/>
        <a:lstStyle/>
        <a:p>
          <a:endParaRPr lang="ru-RU"/>
        </a:p>
      </dgm:t>
    </dgm:pt>
    <dgm:pt modelId="{0E4F652C-21A6-417E-B7B6-BC10BBF94F44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?</a:t>
          </a:r>
          <a:endParaRPr lang="ru-RU" sz="2400" b="1" dirty="0">
            <a:solidFill>
              <a:schemeClr val="tx1"/>
            </a:solidFill>
          </a:endParaRPr>
        </a:p>
      </dgm:t>
    </dgm:pt>
    <dgm:pt modelId="{444F66EE-8AE3-4B30-A0C2-6EFC0A6C5418}" type="parTrans" cxnId="{7D20869E-7637-419A-94FC-877575934FDD}">
      <dgm:prSet/>
      <dgm:spPr/>
      <dgm:t>
        <a:bodyPr/>
        <a:lstStyle/>
        <a:p>
          <a:endParaRPr lang="ru-RU"/>
        </a:p>
      </dgm:t>
    </dgm:pt>
    <dgm:pt modelId="{57C36D6E-5249-4025-9A0C-95CAE851B686}" type="sibTrans" cxnId="{7D20869E-7637-419A-94FC-877575934FDD}">
      <dgm:prSet/>
      <dgm:spPr/>
      <dgm:t>
        <a:bodyPr/>
        <a:lstStyle/>
        <a:p>
          <a:endParaRPr lang="ru-RU"/>
        </a:p>
      </dgm:t>
    </dgm:pt>
    <dgm:pt modelId="{DF4FDF59-4335-429C-9533-3A2E309AD65C}" type="pres">
      <dgm:prSet presAssocID="{1CFB46F4-F3B7-49CD-9F71-AD604E9656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1C382E-AF14-49F1-A8AA-2BCEE254B9E8}" type="pres">
      <dgm:prSet presAssocID="{1CFB46F4-F3B7-49CD-9F71-AD604E9656CF}" presName="cycle" presStyleCnt="0"/>
      <dgm:spPr/>
    </dgm:pt>
    <dgm:pt modelId="{45EF74F3-9E9A-4076-86B8-44B0EE655152}" type="pres">
      <dgm:prSet presAssocID="{0F21823A-8CC1-4591-8049-FCE684738455}" presName="nodeFirstNode" presStyleLbl="node1" presStyleIdx="0" presStyleCnt="8" custScaleX="96749" custScaleY="8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B66D9-CFFF-49C6-9E8A-8483F70D1CCC}" type="pres">
      <dgm:prSet presAssocID="{239683B9-DFC6-4DD4-9257-80E2EEB871B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1AF3F71D-6D37-43D4-8C77-E6030D719C91}" type="pres">
      <dgm:prSet presAssocID="{87E13FA0-F98E-46AF-99E5-08F5385218EC}" presName="nodeFollowingNodes" presStyleLbl="node1" presStyleIdx="1" presStyleCnt="8" custScaleX="96749" custScaleY="8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B693B-3B26-4D62-87D4-8B8D71C13954}" type="pres">
      <dgm:prSet presAssocID="{BC72AE77-F35C-44B4-9197-856B0CF0DE51}" presName="nodeFollowingNodes" presStyleLbl="node1" presStyleIdx="2" presStyleCnt="8" custScaleX="96749" custScaleY="8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44B78-E04E-49BA-B1BF-3B94DFFB536B}" type="pres">
      <dgm:prSet presAssocID="{EA137E1B-F428-46A6-B782-C1E950EDE524}" presName="nodeFollowingNodes" presStyleLbl="node1" presStyleIdx="3" presStyleCnt="8" custScaleX="96749" custScaleY="8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D3186-ABD8-4AAF-8D2E-9C3954ABDBE6}" type="pres">
      <dgm:prSet presAssocID="{1EC736EF-BE3F-4D28-A657-848E345FCEAF}" presName="nodeFollowingNodes" presStyleLbl="node1" presStyleIdx="4" presStyleCnt="8" custScaleX="96749" custScaleY="8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2F212-FDCF-4E16-A1EF-721DBC711659}" type="pres">
      <dgm:prSet presAssocID="{434D72F1-EF4F-4B08-8764-F1D898A604E9}" presName="nodeFollowingNodes" presStyleLbl="node1" presStyleIdx="5" presStyleCnt="8" custScaleX="96749" custScaleY="8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0E485-0329-4BE7-ADD3-F035D76776D8}" type="pres">
      <dgm:prSet presAssocID="{2EEB592B-7A7A-4319-A508-0F4D6E5131FB}" presName="nodeFollowingNodes" presStyleLbl="node1" presStyleIdx="6" presStyleCnt="8" custScaleX="96749" custScaleY="8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6AC6C-4F07-43EE-9745-BAA6CD486152}" type="pres">
      <dgm:prSet presAssocID="{0E4F652C-21A6-417E-B7B6-BC10BBF94F44}" presName="nodeFollowingNodes" presStyleLbl="node1" presStyleIdx="7" presStyleCnt="8" custScaleX="96749" custScaleY="8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BED0A2-299B-4EDB-995A-0BD211EDA9A6}" type="presOf" srcId="{2EEB592B-7A7A-4319-A508-0F4D6E5131FB}" destId="{A000E485-0329-4BE7-ADD3-F035D76776D8}" srcOrd="0" destOrd="0" presId="urn:microsoft.com/office/officeart/2005/8/layout/cycle3"/>
    <dgm:cxn modelId="{A878B7CB-061D-4BEE-8A18-3A5C7D770EF6}" srcId="{1CFB46F4-F3B7-49CD-9F71-AD604E9656CF}" destId="{87E13FA0-F98E-46AF-99E5-08F5385218EC}" srcOrd="1" destOrd="0" parTransId="{B81AC2C2-EC17-4774-BC71-DD1FC5C21308}" sibTransId="{B1C72053-4E81-4BD4-8856-A33B5DA59176}"/>
    <dgm:cxn modelId="{7D20869E-7637-419A-94FC-877575934FDD}" srcId="{1CFB46F4-F3B7-49CD-9F71-AD604E9656CF}" destId="{0E4F652C-21A6-417E-B7B6-BC10BBF94F44}" srcOrd="7" destOrd="0" parTransId="{444F66EE-8AE3-4B30-A0C2-6EFC0A6C5418}" sibTransId="{57C36D6E-5249-4025-9A0C-95CAE851B686}"/>
    <dgm:cxn modelId="{877DC6D4-9FDD-4F33-B9EC-10B25A24230F}" type="presOf" srcId="{239683B9-DFC6-4DD4-9257-80E2EEB871B0}" destId="{26FB66D9-CFFF-49C6-9E8A-8483F70D1CCC}" srcOrd="0" destOrd="0" presId="urn:microsoft.com/office/officeart/2005/8/layout/cycle3"/>
    <dgm:cxn modelId="{80681AC6-FE86-42F2-B663-B8B90B88E9D9}" srcId="{1CFB46F4-F3B7-49CD-9F71-AD604E9656CF}" destId="{2EEB592B-7A7A-4319-A508-0F4D6E5131FB}" srcOrd="6" destOrd="0" parTransId="{063FF53E-B2F4-4FBB-8588-6FDD0F18AD49}" sibTransId="{07F30100-BBDA-4238-8A57-E9BBAE640FE9}"/>
    <dgm:cxn modelId="{8488672A-2606-4D43-BEA9-C9BB5441FACA}" type="presOf" srcId="{0F21823A-8CC1-4591-8049-FCE684738455}" destId="{45EF74F3-9E9A-4076-86B8-44B0EE655152}" srcOrd="0" destOrd="0" presId="urn:microsoft.com/office/officeart/2005/8/layout/cycle3"/>
    <dgm:cxn modelId="{D48F3EBA-1EDC-4B9F-B4E0-410943709432}" type="presOf" srcId="{434D72F1-EF4F-4B08-8764-F1D898A604E9}" destId="{C232F212-FDCF-4E16-A1EF-721DBC711659}" srcOrd="0" destOrd="0" presId="urn:microsoft.com/office/officeart/2005/8/layout/cycle3"/>
    <dgm:cxn modelId="{F48116F7-4884-4145-BCBB-1FD952E313DA}" type="presOf" srcId="{BC72AE77-F35C-44B4-9197-856B0CF0DE51}" destId="{65BB693B-3B26-4D62-87D4-8B8D71C13954}" srcOrd="0" destOrd="0" presId="urn:microsoft.com/office/officeart/2005/8/layout/cycle3"/>
    <dgm:cxn modelId="{32C8962B-5D03-4B31-AB6F-11D8E4D72A58}" srcId="{1CFB46F4-F3B7-49CD-9F71-AD604E9656CF}" destId="{434D72F1-EF4F-4B08-8764-F1D898A604E9}" srcOrd="5" destOrd="0" parTransId="{C4B00466-9D12-40C0-ABFA-90E4E5526436}" sibTransId="{AED12A18-7B89-48F6-AAB6-8A8BF7DDE5BD}"/>
    <dgm:cxn modelId="{B0B42457-89C0-4A0C-B726-8EC1E95409EE}" srcId="{1CFB46F4-F3B7-49CD-9F71-AD604E9656CF}" destId="{0F21823A-8CC1-4591-8049-FCE684738455}" srcOrd="0" destOrd="0" parTransId="{3882008A-B83A-4804-AB64-66D519F1912B}" sibTransId="{239683B9-DFC6-4DD4-9257-80E2EEB871B0}"/>
    <dgm:cxn modelId="{2EC6910E-50A0-405D-893F-3AC50AA98A39}" type="presOf" srcId="{1CFB46F4-F3B7-49CD-9F71-AD604E9656CF}" destId="{DF4FDF59-4335-429C-9533-3A2E309AD65C}" srcOrd="0" destOrd="0" presId="urn:microsoft.com/office/officeart/2005/8/layout/cycle3"/>
    <dgm:cxn modelId="{0E4CAAB0-D7E0-4701-B5B7-70A94F779D86}" type="presOf" srcId="{EA137E1B-F428-46A6-B782-C1E950EDE524}" destId="{C6744B78-E04E-49BA-B1BF-3B94DFFB536B}" srcOrd="0" destOrd="0" presId="urn:microsoft.com/office/officeart/2005/8/layout/cycle3"/>
    <dgm:cxn modelId="{144E90D4-9718-447B-AD78-5B24EFE77556}" type="presOf" srcId="{0E4F652C-21A6-417E-B7B6-BC10BBF94F44}" destId="{B206AC6C-4F07-43EE-9745-BAA6CD486152}" srcOrd="0" destOrd="0" presId="urn:microsoft.com/office/officeart/2005/8/layout/cycle3"/>
    <dgm:cxn modelId="{8B1251FA-E215-4EC1-AFBE-B3B74D342190}" type="presOf" srcId="{1EC736EF-BE3F-4D28-A657-848E345FCEAF}" destId="{116D3186-ABD8-4AAF-8D2E-9C3954ABDBE6}" srcOrd="0" destOrd="0" presId="urn:microsoft.com/office/officeart/2005/8/layout/cycle3"/>
    <dgm:cxn modelId="{F17ABBAF-6B76-484A-A27F-724E30B77F3F}" type="presOf" srcId="{87E13FA0-F98E-46AF-99E5-08F5385218EC}" destId="{1AF3F71D-6D37-43D4-8C77-E6030D719C91}" srcOrd="0" destOrd="0" presId="urn:microsoft.com/office/officeart/2005/8/layout/cycle3"/>
    <dgm:cxn modelId="{88020F4A-ABBB-417B-896F-78303182FEBF}" srcId="{1CFB46F4-F3B7-49CD-9F71-AD604E9656CF}" destId="{EA137E1B-F428-46A6-B782-C1E950EDE524}" srcOrd="3" destOrd="0" parTransId="{701CF943-6F72-49F5-9ECA-8DC3DDB03EFE}" sibTransId="{DDC3830C-2216-4587-A8CA-AF3C829D86A3}"/>
    <dgm:cxn modelId="{8B00D826-DACF-4002-9694-4875EA55742B}" srcId="{1CFB46F4-F3B7-49CD-9F71-AD604E9656CF}" destId="{BC72AE77-F35C-44B4-9197-856B0CF0DE51}" srcOrd="2" destOrd="0" parTransId="{61BAFB7A-113E-4404-887B-E8BBFD624648}" sibTransId="{8D064679-1FA7-4E11-BE13-D604BF02BA05}"/>
    <dgm:cxn modelId="{FE3A5099-984A-4EE0-A34C-2593A395AD82}" srcId="{1CFB46F4-F3B7-49CD-9F71-AD604E9656CF}" destId="{1EC736EF-BE3F-4D28-A657-848E345FCEAF}" srcOrd="4" destOrd="0" parTransId="{1B344ED0-3A1F-4D76-A6FB-ED9C8D4D90C3}" sibTransId="{0846A1D5-BD2B-4A52-8719-7CC3F8CF161B}"/>
    <dgm:cxn modelId="{23509830-8627-41E1-89D4-6753B28FB55C}" type="presParOf" srcId="{DF4FDF59-4335-429C-9533-3A2E309AD65C}" destId="{A01C382E-AF14-49F1-A8AA-2BCEE254B9E8}" srcOrd="0" destOrd="0" presId="urn:microsoft.com/office/officeart/2005/8/layout/cycle3"/>
    <dgm:cxn modelId="{BA759FAC-8268-4C0F-95DB-B9FD701D28E3}" type="presParOf" srcId="{A01C382E-AF14-49F1-A8AA-2BCEE254B9E8}" destId="{45EF74F3-9E9A-4076-86B8-44B0EE655152}" srcOrd="0" destOrd="0" presId="urn:microsoft.com/office/officeart/2005/8/layout/cycle3"/>
    <dgm:cxn modelId="{3704BE49-B10F-4F12-8450-9C180D6D9D76}" type="presParOf" srcId="{A01C382E-AF14-49F1-A8AA-2BCEE254B9E8}" destId="{26FB66D9-CFFF-49C6-9E8A-8483F70D1CCC}" srcOrd="1" destOrd="0" presId="urn:microsoft.com/office/officeart/2005/8/layout/cycle3"/>
    <dgm:cxn modelId="{CD65C80C-B249-4295-8CD0-134157921C85}" type="presParOf" srcId="{A01C382E-AF14-49F1-A8AA-2BCEE254B9E8}" destId="{1AF3F71D-6D37-43D4-8C77-E6030D719C91}" srcOrd="2" destOrd="0" presId="urn:microsoft.com/office/officeart/2005/8/layout/cycle3"/>
    <dgm:cxn modelId="{9521EC32-C534-464C-8FBA-943BF2D513F0}" type="presParOf" srcId="{A01C382E-AF14-49F1-A8AA-2BCEE254B9E8}" destId="{65BB693B-3B26-4D62-87D4-8B8D71C13954}" srcOrd="3" destOrd="0" presId="urn:microsoft.com/office/officeart/2005/8/layout/cycle3"/>
    <dgm:cxn modelId="{4DEEBC44-3F55-4E23-9996-CB611F5F2B32}" type="presParOf" srcId="{A01C382E-AF14-49F1-A8AA-2BCEE254B9E8}" destId="{C6744B78-E04E-49BA-B1BF-3B94DFFB536B}" srcOrd="4" destOrd="0" presId="urn:microsoft.com/office/officeart/2005/8/layout/cycle3"/>
    <dgm:cxn modelId="{FD8F37D4-A4E9-4540-9D33-1B9B53BBCD6A}" type="presParOf" srcId="{A01C382E-AF14-49F1-A8AA-2BCEE254B9E8}" destId="{116D3186-ABD8-4AAF-8D2E-9C3954ABDBE6}" srcOrd="5" destOrd="0" presId="urn:microsoft.com/office/officeart/2005/8/layout/cycle3"/>
    <dgm:cxn modelId="{F5EF53B6-5A59-4A90-A4A4-28AE5C3C8058}" type="presParOf" srcId="{A01C382E-AF14-49F1-A8AA-2BCEE254B9E8}" destId="{C232F212-FDCF-4E16-A1EF-721DBC711659}" srcOrd="6" destOrd="0" presId="urn:microsoft.com/office/officeart/2005/8/layout/cycle3"/>
    <dgm:cxn modelId="{67D4A1EE-9C34-41D4-99EF-9F8F48FB02F2}" type="presParOf" srcId="{A01C382E-AF14-49F1-A8AA-2BCEE254B9E8}" destId="{A000E485-0329-4BE7-ADD3-F035D76776D8}" srcOrd="7" destOrd="0" presId="urn:microsoft.com/office/officeart/2005/8/layout/cycle3"/>
    <dgm:cxn modelId="{FFDA5BC2-A77C-4BD1-90F8-58A36D4F1986}" type="presParOf" srcId="{A01C382E-AF14-49F1-A8AA-2BCEE254B9E8}" destId="{B206AC6C-4F07-43EE-9745-BAA6CD486152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7C3CF6-0019-4348-BFDF-A5D14DBAF0F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5C18E9-82D7-46AD-BE3D-A30654C1EDD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МКУ «Центр образования»</a:t>
          </a:r>
          <a:endParaRPr lang="ru-RU" sz="1400" b="1" dirty="0">
            <a:solidFill>
              <a:schemeClr val="tx1"/>
            </a:solidFill>
          </a:endParaRPr>
        </a:p>
      </dgm:t>
    </dgm:pt>
    <dgm:pt modelId="{75999109-0731-4934-9BB3-36C53FCC00F1}" type="parTrans" cxnId="{C759EC18-C893-4BA0-B351-823662A1333E}">
      <dgm:prSet/>
      <dgm:spPr/>
      <dgm:t>
        <a:bodyPr/>
        <a:lstStyle/>
        <a:p>
          <a:endParaRPr lang="ru-RU"/>
        </a:p>
      </dgm:t>
    </dgm:pt>
    <dgm:pt modelId="{A30FF6C1-371C-48E7-984E-B7653EACD122}" type="sibTrans" cxnId="{C759EC18-C893-4BA0-B351-823662A1333E}">
      <dgm:prSet/>
      <dgm:spPr/>
      <dgm:t>
        <a:bodyPr/>
        <a:lstStyle/>
        <a:p>
          <a:endParaRPr lang="ru-RU"/>
        </a:p>
      </dgm:t>
    </dgm:pt>
    <dgm:pt modelId="{054228D5-27A9-4B5A-BA90-988B27B9C7D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Образовательная организация</a:t>
          </a:r>
          <a:endParaRPr lang="ru-RU" sz="1200" b="1" dirty="0">
            <a:solidFill>
              <a:schemeClr val="tx1"/>
            </a:solidFill>
          </a:endParaRPr>
        </a:p>
      </dgm:t>
    </dgm:pt>
    <dgm:pt modelId="{7285E3C2-6475-41BA-A2DD-EB254AF4ADA6}" type="parTrans" cxnId="{63B3C226-EEB8-4538-9C35-699385EA65EA}">
      <dgm:prSet/>
      <dgm:spPr/>
      <dgm:t>
        <a:bodyPr/>
        <a:lstStyle/>
        <a:p>
          <a:endParaRPr lang="ru-RU"/>
        </a:p>
      </dgm:t>
    </dgm:pt>
    <dgm:pt modelId="{4DAAE657-ABF8-4753-8C98-CE960A2E1718}" type="sibTrans" cxnId="{63B3C226-EEB8-4538-9C35-699385EA65EA}">
      <dgm:prSet/>
      <dgm:spPr/>
      <dgm:t>
        <a:bodyPr/>
        <a:lstStyle/>
        <a:p>
          <a:endParaRPr lang="ru-RU"/>
        </a:p>
      </dgm:t>
    </dgm:pt>
    <dgm:pt modelId="{513EA411-1B08-4239-BCB6-BF0F8F73B1B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?</a:t>
          </a:r>
          <a:endParaRPr lang="ru-RU" b="1" dirty="0">
            <a:solidFill>
              <a:schemeClr val="tx1"/>
            </a:solidFill>
          </a:endParaRPr>
        </a:p>
      </dgm:t>
    </dgm:pt>
    <dgm:pt modelId="{E1D4E73E-11C9-42D4-8796-45CC0ECBFCA7}" type="parTrans" cxnId="{31F183D5-7CBB-458E-847B-4BAE5D880480}">
      <dgm:prSet/>
      <dgm:spPr/>
      <dgm:t>
        <a:bodyPr/>
        <a:lstStyle/>
        <a:p>
          <a:endParaRPr lang="ru-RU"/>
        </a:p>
      </dgm:t>
    </dgm:pt>
    <dgm:pt modelId="{701F43B4-BB7F-4B4B-906F-B48D3E690A96}" type="sibTrans" cxnId="{31F183D5-7CBB-458E-847B-4BAE5D880480}">
      <dgm:prSet/>
      <dgm:spPr/>
      <dgm:t>
        <a:bodyPr/>
        <a:lstStyle/>
        <a:p>
          <a:endParaRPr lang="ru-RU"/>
        </a:p>
      </dgm:t>
    </dgm:pt>
    <dgm:pt modelId="{4CFA2456-2047-46C7-9CF7-3659BE05627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?</a:t>
          </a:r>
          <a:endParaRPr lang="ru-RU" b="1" dirty="0">
            <a:solidFill>
              <a:schemeClr val="tx1"/>
            </a:solidFill>
          </a:endParaRPr>
        </a:p>
      </dgm:t>
    </dgm:pt>
    <dgm:pt modelId="{FA3C628B-86E2-4C7B-8517-7204D7626ADD}" type="parTrans" cxnId="{B8696965-13FB-4680-8C8E-CFFE4DBA6623}">
      <dgm:prSet/>
      <dgm:spPr/>
      <dgm:t>
        <a:bodyPr/>
        <a:lstStyle/>
        <a:p>
          <a:endParaRPr lang="ru-RU"/>
        </a:p>
      </dgm:t>
    </dgm:pt>
    <dgm:pt modelId="{55FAF7F4-F1E8-474B-B63A-29389BDBBB93}" type="sibTrans" cxnId="{B8696965-13FB-4680-8C8E-CFFE4DBA6623}">
      <dgm:prSet/>
      <dgm:spPr/>
      <dgm:t>
        <a:bodyPr/>
        <a:lstStyle/>
        <a:p>
          <a:endParaRPr lang="ru-RU"/>
        </a:p>
      </dgm:t>
    </dgm:pt>
    <dgm:pt modelId="{C30E8F99-CC87-48E1-9C44-6A1B9EADD9A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?</a:t>
          </a:r>
          <a:endParaRPr lang="ru-RU" b="1" dirty="0">
            <a:solidFill>
              <a:schemeClr val="tx1"/>
            </a:solidFill>
          </a:endParaRPr>
        </a:p>
      </dgm:t>
    </dgm:pt>
    <dgm:pt modelId="{337EBC77-25E7-4AD6-9C62-040EA31CEE50}" type="parTrans" cxnId="{013BBA70-1EC0-4425-ABF0-FAA38907E8A1}">
      <dgm:prSet/>
      <dgm:spPr/>
      <dgm:t>
        <a:bodyPr/>
        <a:lstStyle/>
        <a:p>
          <a:endParaRPr lang="ru-RU"/>
        </a:p>
      </dgm:t>
    </dgm:pt>
    <dgm:pt modelId="{D9F1ECB1-C541-43F9-A7D1-C097DC4FB729}" type="sibTrans" cxnId="{013BBA70-1EC0-4425-ABF0-FAA38907E8A1}">
      <dgm:prSet/>
      <dgm:spPr/>
      <dgm:t>
        <a:bodyPr/>
        <a:lstStyle/>
        <a:p>
          <a:endParaRPr lang="ru-RU"/>
        </a:p>
      </dgm:t>
    </dgm:pt>
    <dgm:pt modelId="{E169D01F-755C-490F-AF09-2720858404FB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ИПК</a:t>
          </a:r>
          <a:endParaRPr lang="ru-RU" sz="2400" b="1" dirty="0">
            <a:solidFill>
              <a:schemeClr val="tx1"/>
            </a:solidFill>
          </a:endParaRPr>
        </a:p>
      </dgm:t>
    </dgm:pt>
    <dgm:pt modelId="{B47C0306-92BE-4495-84C8-E598344A4476}" type="parTrans" cxnId="{53810905-0793-4091-A49D-3C0025BD7B9D}">
      <dgm:prSet/>
      <dgm:spPr/>
      <dgm:t>
        <a:bodyPr/>
        <a:lstStyle/>
        <a:p>
          <a:endParaRPr lang="ru-RU"/>
        </a:p>
      </dgm:t>
    </dgm:pt>
    <dgm:pt modelId="{FA98B1A2-70F7-422B-8904-80FDCE8C7D7C}" type="sibTrans" cxnId="{53810905-0793-4091-A49D-3C0025BD7B9D}">
      <dgm:prSet/>
      <dgm:spPr/>
      <dgm:t>
        <a:bodyPr/>
        <a:lstStyle/>
        <a:p>
          <a:endParaRPr lang="ru-RU"/>
        </a:p>
      </dgm:t>
    </dgm:pt>
    <dgm:pt modelId="{8143BF40-FFE0-4208-9745-4784E12668D3}" type="pres">
      <dgm:prSet presAssocID="{C57C3CF6-0019-4348-BFDF-A5D14DBAF0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5B7257-77A6-4A4A-ABC0-F0C79FA86F36}" type="pres">
      <dgm:prSet presAssocID="{C57C3CF6-0019-4348-BFDF-A5D14DBAF0F5}" presName="cycle" presStyleCnt="0"/>
      <dgm:spPr/>
    </dgm:pt>
    <dgm:pt modelId="{46BAA19B-54DA-4E78-8883-BDA283099D6A}" type="pres">
      <dgm:prSet presAssocID="{085C18E9-82D7-46AD-BE3D-A30654C1EDDB}" presName="nodeFirstNode" presStyleLbl="node1" presStyleIdx="0" presStyleCnt="6" custScaleX="55048" custScaleY="55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F7801-3676-472B-A766-67379069EAB9}" type="pres">
      <dgm:prSet presAssocID="{A30FF6C1-371C-48E7-984E-B7653EACD122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8D59316-167D-4127-9AB3-C6CAFBCB2C8A}" type="pres">
      <dgm:prSet presAssocID="{E169D01F-755C-490F-AF09-2720858404FB}" presName="nodeFollowingNodes" presStyleLbl="node1" presStyleIdx="1" presStyleCnt="6" custScaleX="55048" custScaleY="55048" custRadScaleRad="107987" custRadScaleInc="34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98A29-F70A-47C0-B8EF-FEBE9D963661}" type="pres">
      <dgm:prSet presAssocID="{054228D5-27A9-4B5A-BA90-988B27B9C7D7}" presName="nodeFollowingNodes" presStyleLbl="node1" presStyleIdx="2" presStyleCnt="6" custScaleX="55048" custScaleY="55048" custRadScaleRad="111889" custRadScaleInc="-22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859C5-7D71-4822-BC02-07504EF10094}" type="pres">
      <dgm:prSet presAssocID="{513EA411-1B08-4239-BCB6-BF0F8F73B1B5}" presName="nodeFollowingNodes" presStyleLbl="node1" presStyleIdx="3" presStyleCnt="6" custScaleX="55048" custScaleY="55048" custRadScaleRad="107614" custRadScaleInc="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85323-CEBF-4DA1-9B27-48CD89C79424}" type="pres">
      <dgm:prSet presAssocID="{4CFA2456-2047-46C7-9CF7-3659BE05627E}" presName="nodeFollowingNodes" presStyleLbl="node1" presStyleIdx="4" presStyleCnt="6" custScaleX="55048" custScaleY="55048" custRadScaleRad="113585" custRadScaleInc="24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79E2EA-CFBD-4A10-8843-20EB4490B858}" type="pres">
      <dgm:prSet presAssocID="{C30E8F99-CC87-48E1-9C44-6A1B9EADD9A2}" presName="nodeFollowingNodes" presStyleLbl="node1" presStyleIdx="5" presStyleCnt="6" custScaleX="55048" custScaleY="55048" custRadScaleRad="105188" custRadScaleInc="-34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696965-13FB-4680-8C8E-CFFE4DBA6623}" srcId="{C57C3CF6-0019-4348-BFDF-A5D14DBAF0F5}" destId="{4CFA2456-2047-46C7-9CF7-3659BE05627E}" srcOrd="4" destOrd="0" parTransId="{FA3C628B-86E2-4C7B-8517-7204D7626ADD}" sibTransId="{55FAF7F4-F1E8-474B-B63A-29389BDBBB93}"/>
    <dgm:cxn modelId="{D0DD4567-2FDE-4256-8D66-020EF2B5C17C}" type="presOf" srcId="{C30E8F99-CC87-48E1-9C44-6A1B9EADD9A2}" destId="{9479E2EA-CFBD-4A10-8843-20EB4490B858}" srcOrd="0" destOrd="0" presId="urn:microsoft.com/office/officeart/2005/8/layout/cycle3"/>
    <dgm:cxn modelId="{6F4CBA8E-C3E4-4703-8B83-163704C1C604}" type="presOf" srcId="{A30FF6C1-371C-48E7-984E-B7653EACD122}" destId="{02EF7801-3676-472B-A766-67379069EAB9}" srcOrd="0" destOrd="0" presId="urn:microsoft.com/office/officeart/2005/8/layout/cycle3"/>
    <dgm:cxn modelId="{63B3C226-EEB8-4538-9C35-699385EA65EA}" srcId="{C57C3CF6-0019-4348-BFDF-A5D14DBAF0F5}" destId="{054228D5-27A9-4B5A-BA90-988B27B9C7D7}" srcOrd="2" destOrd="0" parTransId="{7285E3C2-6475-41BA-A2DD-EB254AF4ADA6}" sibTransId="{4DAAE657-ABF8-4753-8C98-CE960A2E1718}"/>
    <dgm:cxn modelId="{FDE44D43-E523-43BC-8F8A-F41436316720}" type="presOf" srcId="{513EA411-1B08-4239-BCB6-BF0F8F73B1B5}" destId="{506859C5-7D71-4822-BC02-07504EF10094}" srcOrd="0" destOrd="0" presId="urn:microsoft.com/office/officeart/2005/8/layout/cycle3"/>
    <dgm:cxn modelId="{31F183D5-7CBB-458E-847B-4BAE5D880480}" srcId="{C57C3CF6-0019-4348-BFDF-A5D14DBAF0F5}" destId="{513EA411-1B08-4239-BCB6-BF0F8F73B1B5}" srcOrd="3" destOrd="0" parTransId="{E1D4E73E-11C9-42D4-8796-45CC0ECBFCA7}" sibTransId="{701F43B4-BB7F-4B4B-906F-B48D3E690A96}"/>
    <dgm:cxn modelId="{53810905-0793-4091-A49D-3C0025BD7B9D}" srcId="{C57C3CF6-0019-4348-BFDF-A5D14DBAF0F5}" destId="{E169D01F-755C-490F-AF09-2720858404FB}" srcOrd="1" destOrd="0" parTransId="{B47C0306-92BE-4495-84C8-E598344A4476}" sibTransId="{FA98B1A2-70F7-422B-8904-80FDCE8C7D7C}"/>
    <dgm:cxn modelId="{B556C6DD-C4E2-4184-97E9-900EAC13533B}" type="presOf" srcId="{C57C3CF6-0019-4348-BFDF-A5D14DBAF0F5}" destId="{8143BF40-FFE0-4208-9745-4784E12668D3}" srcOrd="0" destOrd="0" presId="urn:microsoft.com/office/officeart/2005/8/layout/cycle3"/>
    <dgm:cxn modelId="{013BBA70-1EC0-4425-ABF0-FAA38907E8A1}" srcId="{C57C3CF6-0019-4348-BFDF-A5D14DBAF0F5}" destId="{C30E8F99-CC87-48E1-9C44-6A1B9EADD9A2}" srcOrd="5" destOrd="0" parTransId="{337EBC77-25E7-4AD6-9C62-040EA31CEE50}" sibTransId="{D9F1ECB1-C541-43F9-A7D1-C097DC4FB729}"/>
    <dgm:cxn modelId="{126074E9-6227-4261-84A3-D7F8DE486A67}" type="presOf" srcId="{4CFA2456-2047-46C7-9CF7-3659BE05627E}" destId="{34785323-CEBF-4DA1-9B27-48CD89C79424}" srcOrd="0" destOrd="0" presId="urn:microsoft.com/office/officeart/2005/8/layout/cycle3"/>
    <dgm:cxn modelId="{29E01670-C1C6-4129-A16A-CF0A48546F39}" type="presOf" srcId="{085C18E9-82D7-46AD-BE3D-A30654C1EDDB}" destId="{46BAA19B-54DA-4E78-8883-BDA283099D6A}" srcOrd="0" destOrd="0" presId="urn:microsoft.com/office/officeart/2005/8/layout/cycle3"/>
    <dgm:cxn modelId="{C759EC18-C893-4BA0-B351-823662A1333E}" srcId="{C57C3CF6-0019-4348-BFDF-A5D14DBAF0F5}" destId="{085C18E9-82D7-46AD-BE3D-A30654C1EDDB}" srcOrd="0" destOrd="0" parTransId="{75999109-0731-4934-9BB3-36C53FCC00F1}" sibTransId="{A30FF6C1-371C-48E7-984E-B7653EACD122}"/>
    <dgm:cxn modelId="{D93F4545-1E78-4908-BFB0-30FFBCF664C2}" type="presOf" srcId="{054228D5-27A9-4B5A-BA90-988B27B9C7D7}" destId="{CDA98A29-F70A-47C0-B8EF-FEBE9D963661}" srcOrd="0" destOrd="0" presId="urn:microsoft.com/office/officeart/2005/8/layout/cycle3"/>
    <dgm:cxn modelId="{1A82ED1D-28C0-47BB-BAC1-13B9F1CA0FE5}" type="presOf" srcId="{E169D01F-755C-490F-AF09-2720858404FB}" destId="{D8D59316-167D-4127-9AB3-C6CAFBCB2C8A}" srcOrd="0" destOrd="0" presId="urn:microsoft.com/office/officeart/2005/8/layout/cycle3"/>
    <dgm:cxn modelId="{4973C212-4CF0-40EA-8EC2-775AB83D46A6}" type="presParOf" srcId="{8143BF40-FFE0-4208-9745-4784E12668D3}" destId="{2C5B7257-77A6-4A4A-ABC0-F0C79FA86F36}" srcOrd="0" destOrd="0" presId="urn:microsoft.com/office/officeart/2005/8/layout/cycle3"/>
    <dgm:cxn modelId="{2AD9619B-00FE-4F83-B09D-4FD6E573C115}" type="presParOf" srcId="{2C5B7257-77A6-4A4A-ABC0-F0C79FA86F36}" destId="{46BAA19B-54DA-4E78-8883-BDA283099D6A}" srcOrd="0" destOrd="0" presId="urn:microsoft.com/office/officeart/2005/8/layout/cycle3"/>
    <dgm:cxn modelId="{F6226B20-4928-47B1-A881-9DCC2D77AD58}" type="presParOf" srcId="{2C5B7257-77A6-4A4A-ABC0-F0C79FA86F36}" destId="{02EF7801-3676-472B-A766-67379069EAB9}" srcOrd="1" destOrd="0" presId="urn:microsoft.com/office/officeart/2005/8/layout/cycle3"/>
    <dgm:cxn modelId="{A53BC35B-3965-4DEB-BFCD-D3743A32D24C}" type="presParOf" srcId="{2C5B7257-77A6-4A4A-ABC0-F0C79FA86F36}" destId="{D8D59316-167D-4127-9AB3-C6CAFBCB2C8A}" srcOrd="2" destOrd="0" presId="urn:microsoft.com/office/officeart/2005/8/layout/cycle3"/>
    <dgm:cxn modelId="{35624CE8-1A58-448A-8492-947B4CC3A67E}" type="presParOf" srcId="{2C5B7257-77A6-4A4A-ABC0-F0C79FA86F36}" destId="{CDA98A29-F70A-47C0-B8EF-FEBE9D963661}" srcOrd="3" destOrd="0" presId="urn:microsoft.com/office/officeart/2005/8/layout/cycle3"/>
    <dgm:cxn modelId="{33D468CD-9833-4774-A7ED-5FEBCE69C5B7}" type="presParOf" srcId="{2C5B7257-77A6-4A4A-ABC0-F0C79FA86F36}" destId="{506859C5-7D71-4822-BC02-07504EF10094}" srcOrd="4" destOrd="0" presId="urn:microsoft.com/office/officeart/2005/8/layout/cycle3"/>
    <dgm:cxn modelId="{E8399CD8-13DF-4184-8C1B-96516354B088}" type="presParOf" srcId="{2C5B7257-77A6-4A4A-ABC0-F0C79FA86F36}" destId="{34785323-CEBF-4DA1-9B27-48CD89C79424}" srcOrd="5" destOrd="0" presId="urn:microsoft.com/office/officeart/2005/8/layout/cycle3"/>
    <dgm:cxn modelId="{EE29312F-B20D-476D-8798-AF1D5F05E603}" type="presParOf" srcId="{2C5B7257-77A6-4A4A-ABC0-F0C79FA86F36}" destId="{9479E2EA-CFBD-4A10-8843-20EB4490B85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B66D9-CFFF-49C6-9E8A-8483F70D1CCC}">
      <dsp:nvSpPr>
        <dsp:cNvPr id="0" name=""/>
        <dsp:cNvSpPr/>
      </dsp:nvSpPr>
      <dsp:spPr>
        <a:xfrm>
          <a:off x="975667" y="-35700"/>
          <a:ext cx="4650633" cy="4650633"/>
        </a:xfrm>
        <a:prstGeom prst="circularArrow">
          <a:avLst>
            <a:gd name="adj1" fmla="val 5544"/>
            <a:gd name="adj2" fmla="val 330680"/>
            <a:gd name="adj3" fmla="val 14697203"/>
            <a:gd name="adj4" fmla="val 16847088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EF74F3-9E9A-4076-86B8-44B0EE655152}">
      <dsp:nvSpPr>
        <dsp:cNvPr id="0" name=""/>
        <dsp:cNvSpPr/>
      </dsp:nvSpPr>
      <dsp:spPr>
        <a:xfrm>
          <a:off x="2670982" y="55646"/>
          <a:ext cx="1260002" cy="5400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Директор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2697343" y="82007"/>
        <a:ext cx="1207280" cy="487280"/>
      </dsp:txXfrm>
    </dsp:sp>
    <dsp:sp modelId="{1AF3F71D-6D37-43D4-8C77-E6030D719C91}">
      <dsp:nvSpPr>
        <dsp:cNvPr id="0" name=""/>
        <dsp:cNvSpPr/>
      </dsp:nvSpPr>
      <dsp:spPr>
        <a:xfrm>
          <a:off x="4073325" y="636515"/>
          <a:ext cx="1260002" cy="5400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Зам. </a:t>
          </a:r>
          <a:r>
            <a:rPr lang="ru-RU" sz="1300" b="1" kern="1200" dirty="0" err="1" smtClean="0">
              <a:solidFill>
                <a:schemeClr val="tx1"/>
              </a:solidFill>
            </a:rPr>
            <a:t>дир</a:t>
          </a:r>
          <a:r>
            <a:rPr lang="ru-RU" sz="1300" b="1" kern="1200" dirty="0" smtClean="0">
              <a:solidFill>
                <a:schemeClr val="tx1"/>
              </a:solidFill>
            </a:rPr>
            <a:t>. по УВР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4099686" y="662876"/>
        <a:ext cx="1207280" cy="487280"/>
      </dsp:txXfrm>
    </dsp:sp>
    <dsp:sp modelId="{65BB693B-3B26-4D62-87D4-8B8D71C13954}">
      <dsp:nvSpPr>
        <dsp:cNvPr id="0" name=""/>
        <dsp:cNvSpPr/>
      </dsp:nvSpPr>
      <dsp:spPr>
        <a:xfrm>
          <a:off x="4654195" y="2038858"/>
          <a:ext cx="1260002" cy="5400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Зам. </a:t>
          </a:r>
          <a:r>
            <a:rPr lang="ru-RU" sz="1300" b="1" kern="1200" dirty="0" err="1" smtClean="0">
              <a:solidFill>
                <a:schemeClr val="tx1"/>
              </a:solidFill>
            </a:rPr>
            <a:t>дир</a:t>
          </a:r>
          <a:r>
            <a:rPr lang="ru-RU" sz="1300" b="1" kern="1200" dirty="0" smtClean="0">
              <a:solidFill>
                <a:schemeClr val="tx1"/>
              </a:solidFill>
            </a:rPr>
            <a:t>. по ВР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4680556" y="2065219"/>
        <a:ext cx="1207280" cy="487280"/>
      </dsp:txXfrm>
    </dsp:sp>
    <dsp:sp modelId="{C6744B78-E04E-49BA-B1BF-3B94DFFB536B}">
      <dsp:nvSpPr>
        <dsp:cNvPr id="0" name=""/>
        <dsp:cNvSpPr/>
      </dsp:nvSpPr>
      <dsp:spPr>
        <a:xfrm>
          <a:off x="4073325" y="3441201"/>
          <a:ext cx="1260002" cy="5400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Методист 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4099686" y="3467562"/>
        <a:ext cx="1207280" cy="487280"/>
      </dsp:txXfrm>
    </dsp:sp>
    <dsp:sp modelId="{116D3186-ABD8-4AAF-8D2E-9C3954ABDBE6}">
      <dsp:nvSpPr>
        <dsp:cNvPr id="0" name=""/>
        <dsp:cNvSpPr/>
      </dsp:nvSpPr>
      <dsp:spPr>
        <a:xfrm>
          <a:off x="2670982" y="4022070"/>
          <a:ext cx="1260002" cy="54000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СПС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2697343" y="4048431"/>
        <a:ext cx="1207280" cy="487280"/>
      </dsp:txXfrm>
    </dsp:sp>
    <dsp:sp modelId="{C232F212-FDCF-4E16-A1EF-721DBC711659}">
      <dsp:nvSpPr>
        <dsp:cNvPr id="0" name=""/>
        <dsp:cNvSpPr/>
      </dsp:nvSpPr>
      <dsp:spPr>
        <a:xfrm>
          <a:off x="1268639" y="3441201"/>
          <a:ext cx="1260002" cy="5400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Учитель 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1295000" y="3467562"/>
        <a:ext cx="1207280" cy="487280"/>
      </dsp:txXfrm>
    </dsp:sp>
    <dsp:sp modelId="{A000E485-0329-4BE7-ADD3-F035D76776D8}">
      <dsp:nvSpPr>
        <dsp:cNvPr id="0" name=""/>
        <dsp:cNvSpPr/>
      </dsp:nvSpPr>
      <dsp:spPr>
        <a:xfrm>
          <a:off x="687770" y="2038858"/>
          <a:ext cx="1260002" cy="5400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?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14131" y="2065219"/>
        <a:ext cx="1207280" cy="487280"/>
      </dsp:txXfrm>
    </dsp:sp>
    <dsp:sp modelId="{B206AC6C-4F07-43EE-9745-BAA6CD486152}">
      <dsp:nvSpPr>
        <dsp:cNvPr id="0" name=""/>
        <dsp:cNvSpPr/>
      </dsp:nvSpPr>
      <dsp:spPr>
        <a:xfrm>
          <a:off x="1268639" y="636515"/>
          <a:ext cx="1260002" cy="5400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?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295000" y="662876"/>
        <a:ext cx="1207280" cy="487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F7801-3676-472B-A766-67379069EAB9}">
      <dsp:nvSpPr>
        <dsp:cNvPr id="0" name=""/>
        <dsp:cNvSpPr/>
      </dsp:nvSpPr>
      <dsp:spPr>
        <a:xfrm>
          <a:off x="1518586" y="203382"/>
          <a:ext cx="6810914" cy="6810914"/>
        </a:xfrm>
        <a:prstGeom prst="circularArrow">
          <a:avLst>
            <a:gd name="adj1" fmla="val 5274"/>
            <a:gd name="adj2" fmla="val 312630"/>
            <a:gd name="adj3" fmla="val 14983740"/>
            <a:gd name="adj4" fmla="val 16696442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AA19B-54DA-4E78-8883-BDA283099D6A}">
      <dsp:nvSpPr>
        <dsp:cNvPr id="0" name=""/>
        <dsp:cNvSpPr/>
      </dsp:nvSpPr>
      <dsp:spPr>
        <a:xfrm>
          <a:off x="4204044" y="295998"/>
          <a:ext cx="1439999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МКУ «Центр образования»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9191" y="331145"/>
        <a:ext cx="1369705" cy="649705"/>
      </dsp:txXfrm>
    </dsp:sp>
    <dsp:sp modelId="{D8D59316-167D-4127-9AB3-C6CAFBCB2C8A}">
      <dsp:nvSpPr>
        <dsp:cNvPr id="0" name=""/>
        <dsp:cNvSpPr/>
      </dsp:nvSpPr>
      <dsp:spPr>
        <a:xfrm>
          <a:off x="7118143" y="2418197"/>
          <a:ext cx="1439999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ИПК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7153290" y="2453344"/>
        <a:ext cx="1369705" cy="649705"/>
      </dsp:txXfrm>
    </dsp:sp>
    <dsp:sp modelId="{CDA98A29-F70A-47C0-B8EF-FEBE9D963661}">
      <dsp:nvSpPr>
        <dsp:cNvPr id="0" name=""/>
        <dsp:cNvSpPr/>
      </dsp:nvSpPr>
      <dsp:spPr>
        <a:xfrm>
          <a:off x="7136419" y="4038248"/>
          <a:ext cx="1439999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Образовательная организация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7171566" y="4073395"/>
        <a:ext cx="1369705" cy="649705"/>
      </dsp:txXfrm>
    </dsp:sp>
    <dsp:sp modelId="{506859C5-7D71-4822-BC02-07504EF10094}">
      <dsp:nvSpPr>
        <dsp:cNvPr id="0" name=""/>
        <dsp:cNvSpPr/>
      </dsp:nvSpPr>
      <dsp:spPr>
        <a:xfrm>
          <a:off x="4185761" y="6032417"/>
          <a:ext cx="1439999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?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4220908" y="6067564"/>
        <a:ext cx="1369705" cy="649705"/>
      </dsp:txXfrm>
    </dsp:sp>
    <dsp:sp modelId="{34785323-CEBF-4DA1-9B27-48CD89C79424}">
      <dsp:nvSpPr>
        <dsp:cNvPr id="0" name=""/>
        <dsp:cNvSpPr/>
      </dsp:nvSpPr>
      <dsp:spPr>
        <a:xfrm>
          <a:off x="1207677" y="3992531"/>
          <a:ext cx="1439999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?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1242824" y="4027678"/>
        <a:ext cx="1369705" cy="649705"/>
      </dsp:txXfrm>
    </dsp:sp>
    <dsp:sp modelId="{9479E2EA-CFBD-4A10-8843-20EB4490B858}">
      <dsp:nvSpPr>
        <dsp:cNvPr id="0" name=""/>
        <dsp:cNvSpPr/>
      </dsp:nvSpPr>
      <dsp:spPr>
        <a:xfrm>
          <a:off x="1363122" y="2445615"/>
          <a:ext cx="1439999" cy="71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?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1398269" y="2480762"/>
        <a:ext cx="1369705" cy="649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alphaModFix amt="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AE6C4A-727A-4563-BCC9-CEA64C7DA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285" y="1122363"/>
            <a:ext cx="6481823" cy="2387600"/>
          </a:xfrm>
        </p:spPr>
        <p:txBody>
          <a:bodyPr anchor="b"/>
          <a:lstStyle>
            <a:lvl1pPr algn="ctr">
              <a:defRPr sz="60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EC8C5C-04A0-48F9-A3F7-80EFFB8E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592F4D7-7A2D-4B51-8D4D-EBE8C188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73FCFE8-6A34-452F-AC4F-F65E9B21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763DEFE3-AC90-4A91-98DF-F60191B12B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B5A77C4-ACBF-493A-9796-D990264C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1285" y="3602038"/>
            <a:ext cx="648182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C1443E-5C2C-46C5-A840-F4C3C0EDF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57D9C0-0071-4E02-8160-5522886F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E6CB3E3-E011-4ADA-AA25-FF287E3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967D4FF-B00A-44AA-8920-8EB8BC67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78C2BCF-EFA8-43CB-AAE3-A2D30201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730D874-27D6-40F3-BF8C-959385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042AEC-7C5F-4C27-A3F8-B9C6FBC0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7637483-9A5A-4C7F-B542-AFDDD354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5D7E7E7-9AC3-425F-AFE5-2D984D1F7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3ECFD37-1761-4E92-95E5-76122179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9CDB354-AF56-4A3B-97D3-2CBCE32D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0BCB6D7-119F-4E5C-93E2-1C0B397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A9B34C-0F74-40A1-95F6-F838A06F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B48C5AA-80FD-4D7F-9FD6-BAA885F8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CE6E9F-37E1-4786-A021-A81D656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7D27DE2-1EAB-45B7-B9E0-47E90AE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912367E-E8EA-4357-8330-6B9A36FC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B9BDA3E-0158-40F6-9873-9798C5EE9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7E2602E-1E1D-49CA-BF7D-35C567E55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825FFA2-8519-40CD-A895-1F6CE5C0A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49B3035-82D3-45A5-BF86-DE349CC0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89CDEC8-601B-4C55-BF7F-E1B1EAC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D795A32-F50A-41B7-8370-1308BCD58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E2B0A2-8088-4206-BDC9-775EA5F2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F5EA032-0756-4C24-968A-DDF30F02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6D4E1C-F2C4-481E-945F-36D9770C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287ED3-2DE1-4440-9BAE-C8EE7413422A}"/>
              </a:ext>
            </a:extLst>
          </p:cNvPr>
          <p:cNvSpPr/>
          <p:nvPr userDrawn="1"/>
        </p:nvSpPr>
        <p:spPr>
          <a:xfrm>
            <a:off x="0" y="2974694"/>
            <a:ext cx="12192000" cy="38833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D726B7-0BEE-4121-86DF-96B9529D8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114" y="365124"/>
            <a:ext cx="4849511" cy="61745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A9E456F4-DBB4-415C-AD65-9A75F2AF27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3183037"/>
            <a:ext cx="5257800" cy="3355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8577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B447CB-72A5-4213-8DEA-D1F59BCA46AE}"/>
              </a:ext>
            </a:extLst>
          </p:cNvPr>
          <p:cNvSpPr/>
          <p:nvPr userDrawn="1"/>
        </p:nvSpPr>
        <p:spPr>
          <a:xfrm>
            <a:off x="7662441" y="0"/>
            <a:ext cx="4529560" cy="70489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CA6A3313-0005-4834-8566-7A21A2EC58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198" y="3429000"/>
            <a:ext cx="10515601" cy="275188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1563F5CE-457E-4C7E-871F-9A4FE29F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24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E1D4CC8E-85DC-49A9-AEE0-B93132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44688"/>
            <a:ext cx="10515600" cy="13255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23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76AE17-89CC-436B-A559-479001BB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5C02B9C-917A-4DAE-AC9D-808F57C5A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F724242-E50A-405A-856A-C6F0F923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B6758A-8786-4B02-8EBC-711F254F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ED30EA-FF72-42A7-9EF2-3C9B61F3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2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84194B-2A31-4D8D-8ACA-FE76C45F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45BAE8-9E59-4470-A65B-9ADF67392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B3DEE03-612E-406D-9587-1F7A55B1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A4AC6BB-5064-4021-ADD0-C7DC90FC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042DC05-DA4C-4D5F-898C-14246AE4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4397521-B5E4-4383-BBCA-180ECE1F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875011-A2D0-4284-ADB4-32205391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525D32F-86F1-4653-B724-7BEE9935F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CC739AB-944F-4035-9084-904C2FBB2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CB889B8-3F03-4BB0-A849-3EC4B22C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5AAF1E1-2134-412F-AD1C-67161DFBA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38D1C0D-9DFC-412C-9D6A-F1F139CC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DCD8C20-6C8E-4C2E-B883-7D5631A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1ADA6FF-10CC-482D-8CFF-08142B3A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DBB886-A8B1-49F3-BAFC-8B87EDD0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6B2DB2F-56D6-4DD6-B51A-1E5D1EBA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8E79796-68C4-49A1-B3AF-17E1FE6E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7CF920D-6621-4092-B980-CB4DD443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2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5EF3B97-C29E-494A-9477-C8AD804E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08FCFC6-B52D-4E6B-AFAB-8B2B3331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C3D5148-E958-4CC7-9D5D-4531A7C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тип итог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7559" y="672351"/>
            <a:ext cx="961359" cy="103542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84381E-2897-444E-AE51-4C41F44DE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E98346B-E812-475F-A454-0C44E1F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5FFA7FE-F892-41A2-8232-ACBF7E879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97DE-5B41-46AD-8507-F852BE4BEEA9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9038E1C-9760-4B22-8F28-24AAC0879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02B5DE-B073-4901-889E-7B1B8B74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D401-E045-48F5-BF01-5EF48C8F697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  <a:extLst>
              <a:ext uri="{FF2B5EF4-FFF2-40B4-BE49-F238E27FC236}">
                <a16:creationId xmlns="" xmlns:a16="http://schemas.microsoft.com/office/drawing/2014/main" id="{F402B95D-1496-4CE2-9690-F5812D03F93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0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8220BF94-BEB7-48AD-8FA3-D3556FF82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610" y="1762058"/>
            <a:ext cx="10766613" cy="3907221"/>
          </a:xfrm>
        </p:spPr>
        <p:txBody>
          <a:bodyPr>
            <a:noAutofit/>
          </a:bodyPr>
          <a:lstStyle/>
          <a:p>
            <a:r>
              <a:rPr lang="ru-RU" sz="4400" dirty="0"/>
              <a:t>Изменения</a:t>
            </a:r>
            <a:r>
              <a:rPr lang="ru-RU" sz="4000" dirty="0"/>
              <a:t> </a:t>
            </a:r>
            <a:r>
              <a:rPr lang="ru-RU" sz="4000" b="0" dirty="0"/>
              <a:t>в учебной и педагогической деятельности в достижении предметных, метапредметных и личностных результатов: интеграция содержания предметных областей и </a:t>
            </a:r>
            <a:r>
              <a:rPr lang="ru-RU" sz="4400" dirty="0"/>
              <a:t>поиск универсальных способов достижения ожидаемых образовательных результатов. </a:t>
            </a:r>
            <a:r>
              <a:rPr lang="ru-RU" sz="4000" b="0" dirty="0"/>
              <a:t>Задачи управления. 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E0820499-B68A-4838-BD6A-FE2469A6B89B}"/>
              </a:ext>
            </a:extLst>
          </p:cNvPr>
          <p:cNvCxnSpPr/>
          <p:nvPr/>
        </p:nvCxnSpPr>
        <p:spPr>
          <a:xfrm>
            <a:off x="3416042" y="6011809"/>
            <a:ext cx="5015696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18952" y="495108"/>
            <a:ext cx="8209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Августовский педагогический совет 2022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71A4A5A1-0458-48E4-B312-14D9B1F25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162" y="636375"/>
            <a:ext cx="10125635" cy="11257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Отсутствие системных управленческих действий по изменению практики учителей в реализации деятельностного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подхода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Текст 9">
            <a:extLst>
              <a:ext uri="{FF2B5EF4-FFF2-40B4-BE49-F238E27FC236}">
                <a16:creationId xmlns="" xmlns:a16="http://schemas.microsoft.com/office/drawing/2014/main" id="{39FC5A32-BB8A-49FF-8898-CA7E553DBEDD}"/>
              </a:ext>
            </a:extLst>
          </p:cNvPr>
          <p:cNvSpPr txBox="1">
            <a:spLocks/>
          </p:cNvSpPr>
          <p:nvPr/>
        </p:nvSpPr>
        <p:spPr>
          <a:xfrm>
            <a:off x="6096000" y="4553673"/>
            <a:ext cx="5690886" cy="102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Текст 9">
            <a:extLst>
              <a:ext uri="{FF2B5EF4-FFF2-40B4-BE49-F238E27FC236}">
                <a16:creationId xmlns="" xmlns:a16="http://schemas.microsoft.com/office/drawing/2014/main" id="{FD28E1D3-833D-4320-81AB-AA9A48FFD13C}"/>
              </a:ext>
            </a:extLst>
          </p:cNvPr>
          <p:cNvSpPr txBox="1">
            <a:spLocks/>
          </p:cNvSpPr>
          <p:nvPr/>
        </p:nvSpPr>
        <p:spPr>
          <a:xfrm>
            <a:off x="6096000" y="5580927"/>
            <a:ext cx="5690886" cy="102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5DBF1CE9-F983-4CDF-9BDC-C6D0500B4C87}"/>
              </a:ext>
            </a:extLst>
          </p:cNvPr>
          <p:cNvCxnSpPr>
            <a:cxnSpLocks/>
          </p:cNvCxnSpPr>
          <p:nvPr/>
        </p:nvCxnSpPr>
        <p:spPr>
          <a:xfrm>
            <a:off x="5140283" y="2134004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9815" y="4584451"/>
            <a:ext cx="168090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ЗАДАЧИ: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309" y="3161259"/>
            <a:ext cx="991035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Разработать схему </a:t>
            </a:r>
            <a:r>
              <a:rPr lang="ru-RU" sz="2200" b="1" smtClean="0">
                <a:solidFill>
                  <a:schemeClr val="accent2">
                    <a:lumMod val="50000"/>
                  </a:schemeClr>
                </a:solidFill>
              </a:rPr>
              <a:t>взаимодействия по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изменению практики учителей в реализации деятельностного подхода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309" y="4094094"/>
            <a:ext cx="991035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Разработать и  согласовать  циклограмму работы, направленную на методическое сопровождение педагогов по изменению практики реализации деятельностного подхода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309" y="5396261"/>
            <a:ext cx="991035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Разработать показатели, критерии и дескрипторы оценки деятельности ОО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изменению практики учителей в реализации деятельностного подхода. </a:t>
            </a:r>
          </a:p>
        </p:txBody>
      </p:sp>
    </p:spTree>
    <p:extLst>
      <p:ext uri="{BB962C8B-B14F-4D97-AF65-F5344CB8AC3E}">
        <p14:creationId xmlns:p14="http://schemas.microsoft.com/office/powerpoint/2010/main" val="27198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625674"/>
              </p:ext>
            </p:extLst>
          </p:nvPr>
        </p:nvGraphicFramePr>
        <p:xfrm>
          <a:off x="3803904" y="1042416"/>
          <a:ext cx="6601968" cy="4617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0CEEC74-FEC3-4754-B684-CBC1E42AD82F}"/>
              </a:ext>
            </a:extLst>
          </p:cNvPr>
          <p:cNvSpPr/>
          <p:nvPr/>
        </p:nvSpPr>
        <p:spPr>
          <a:xfrm>
            <a:off x="0" y="122107"/>
            <a:ext cx="1289538" cy="436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90743618"/>
              </p:ext>
            </p:extLst>
          </p:nvPr>
        </p:nvGraphicFramePr>
        <p:xfrm>
          <a:off x="2217420" y="-210312"/>
          <a:ext cx="9848088" cy="683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Овал 3"/>
          <p:cNvSpPr/>
          <p:nvPr/>
        </p:nvSpPr>
        <p:spPr>
          <a:xfrm>
            <a:off x="6245352" y="2450592"/>
            <a:ext cx="1792224" cy="1691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Управление изменениями в деятельности учителя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061" y="2065871"/>
            <a:ext cx="30452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8931D">
                    <a:lumMod val="50000"/>
                  </a:srgbClr>
                </a:solidFill>
                <a:latin typeface="Calibri Light"/>
                <a:ea typeface="+mj-ea"/>
                <a:cs typeface="+mj-cs"/>
              </a:rPr>
              <a:t>Схема взаимодействия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22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FC7CEC3F-FCC6-44E4-9669-1A027744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858" y="103869"/>
            <a:ext cx="5931946" cy="87149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Схема взаимодействия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CC178696-48A6-4F44-BD35-7721911722EB}"/>
              </a:ext>
            </a:extLst>
          </p:cNvPr>
          <p:cNvCxnSpPr>
            <a:cxnSpLocks/>
          </p:cNvCxnSpPr>
          <p:nvPr/>
        </p:nvCxnSpPr>
        <p:spPr>
          <a:xfrm>
            <a:off x="5056703" y="839770"/>
            <a:ext cx="2384385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937549" y="1092319"/>
            <a:ext cx="2032074" cy="84760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Директор</a:t>
            </a:r>
            <a:endParaRPr lang="ru-RU" sz="2400" b="1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31E91CD8-9324-421A-9CB7-963048DFB9BF}"/>
              </a:ext>
            </a:extLst>
          </p:cNvPr>
          <p:cNvSpPr/>
          <p:nvPr/>
        </p:nvSpPr>
        <p:spPr>
          <a:xfrm>
            <a:off x="3229818" y="1108957"/>
            <a:ext cx="2456978" cy="84760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Заместитель директора</a:t>
            </a:r>
            <a:endParaRPr lang="ru-RU" sz="2400" b="1" dirty="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68CABAE9-1B08-41F4-B3D9-D42011B645E0}"/>
              </a:ext>
            </a:extLst>
          </p:cNvPr>
          <p:cNvSpPr/>
          <p:nvPr/>
        </p:nvSpPr>
        <p:spPr>
          <a:xfrm>
            <a:off x="5946991" y="1088670"/>
            <a:ext cx="2294024" cy="83415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Методист </a:t>
            </a:r>
            <a:endParaRPr lang="ru-RU" sz="2400" b="1" dirty="0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2F109CE4-F731-4D7F-B39D-0301C09B0EF5}"/>
              </a:ext>
            </a:extLst>
          </p:cNvPr>
          <p:cNvSpPr/>
          <p:nvPr/>
        </p:nvSpPr>
        <p:spPr>
          <a:xfrm>
            <a:off x="8501210" y="1075223"/>
            <a:ext cx="2294024" cy="84760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Учитель </a:t>
            </a:r>
            <a:endParaRPr lang="ru-RU" sz="2400" b="1" dirty="0"/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="" xmlns:a16="http://schemas.microsoft.com/office/drawing/2014/main" id="{9D6938F4-64B9-45CA-B16D-F6F169BC6769}"/>
              </a:ext>
            </a:extLst>
          </p:cNvPr>
          <p:cNvSpPr/>
          <p:nvPr/>
        </p:nvSpPr>
        <p:spPr>
          <a:xfrm>
            <a:off x="937549" y="2029096"/>
            <a:ext cx="1936280" cy="372727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Создаёт условия: </a:t>
            </a:r>
          </a:p>
          <a:p>
            <a:r>
              <a:rPr lang="ru-RU" sz="1400" b="1" dirty="0" smtClean="0"/>
              <a:t>1. Закрепляет  процесс изменения педагогической деятельности учителя (приказ: направления ответственные, сроки, регламент, функционал)</a:t>
            </a:r>
          </a:p>
          <a:p>
            <a:r>
              <a:rPr lang="ru-RU" sz="1400" b="1" dirty="0" smtClean="0"/>
              <a:t>2. Обеспечивает </a:t>
            </a:r>
          </a:p>
          <a:p>
            <a:r>
              <a:rPr lang="ru-RU" sz="1400" b="1" dirty="0" smtClean="0"/>
              <a:t>3. Поощряет </a:t>
            </a:r>
          </a:p>
          <a:p>
            <a:r>
              <a:rPr lang="ru-RU" sz="1400" b="1" dirty="0" smtClean="0"/>
              <a:t>4. Участвует в роли куратора одной из групп педагогов</a:t>
            </a:r>
          </a:p>
          <a:p>
            <a:pPr algn="ctr"/>
            <a:endParaRPr lang="ru-RU" sz="1400" b="1" dirty="0"/>
          </a:p>
        </p:txBody>
      </p:sp>
      <p:sp>
        <p:nvSpPr>
          <p:cNvPr id="10" name="Прямоугольник: скругленные углы 10">
            <a:extLst>
              <a:ext uri="{FF2B5EF4-FFF2-40B4-BE49-F238E27FC236}">
                <a16:creationId xmlns="" xmlns:a16="http://schemas.microsoft.com/office/drawing/2014/main" id="{31E91CD8-9324-421A-9CB7-963048DFB9BF}"/>
              </a:ext>
            </a:extLst>
          </p:cNvPr>
          <p:cNvSpPr/>
          <p:nvPr/>
        </p:nvSpPr>
        <p:spPr>
          <a:xfrm>
            <a:off x="3082834" y="2090155"/>
            <a:ext cx="2769326" cy="465027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1. Определяет группу учителей, реализующих СДП</a:t>
            </a:r>
          </a:p>
          <a:p>
            <a:r>
              <a:rPr lang="ru-RU" sz="1400" b="1" dirty="0" smtClean="0"/>
              <a:t>2. Согласовывает с педагогами единое понимание смысла изменений, целевых установок, регламента, расписания, показателей реализации цели</a:t>
            </a:r>
          </a:p>
          <a:p>
            <a:r>
              <a:rPr lang="ru-RU" sz="1400" b="1" dirty="0" smtClean="0"/>
              <a:t>3. Согласовывает пары (группы) взаимодействия (желательно разных предметных областей)</a:t>
            </a:r>
          </a:p>
          <a:p>
            <a:r>
              <a:rPr lang="ru-RU" sz="1400" b="1" dirty="0" smtClean="0"/>
              <a:t>4. Контролирует</a:t>
            </a:r>
          </a:p>
          <a:p>
            <a:r>
              <a:rPr lang="ru-RU" sz="1400" b="1" dirty="0" smtClean="0"/>
              <a:t>5. Анализирует</a:t>
            </a:r>
          </a:p>
          <a:p>
            <a:r>
              <a:rPr lang="ru-RU" sz="1400" b="1" dirty="0" smtClean="0"/>
              <a:t>6. Корректирует план</a:t>
            </a:r>
          </a:p>
          <a:p>
            <a:r>
              <a:rPr lang="ru-RU" sz="1400" b="1" dirty="0" smtClean="0"/>
              <a:t>7. Определяет место и временя презентации результата</a:t>
            </a:r>
          </a:p>
          <a:p>
            <a:r>
              <a:rPr lang="ru-RU" sz="1400" b="1" dirty="0" smtClean="0"/>
              <a:t>8. Замеряет  детский результат</a:t>
            </a:r>
            <a:endParaRPr lang="ru-RU" sz="1400" b="1" dirty="0"/>
          </a:p>
        </p:txBody>
      </p:sp>
      <p:sp>
        <p:nvSpPr>
          <p:cNvPr id="12" name="Прямоугольник: скругленные углы 12">
            <a:extLst>
              <a:ext uri="{FF2B5EF4-FFF2-40B4-BE49-F238E27FC236}">
                <a16:creationId xmlns="" xmlns:a16="http://schemas.microsoft.com/office/drawing/2014/main" id="{68CABAE9-1B08-41F4-B3D9-D42011B645E0}"/>
              </a:ext>
            </a:extLst>
          </p:cNvPr>
          <p:cNvSpPr/>
          <p:nvPr/>
        </p:nvSpPr>
        <p:spPr>
          <a:xfrm>
            <a:off x="5965371" y="2090155"/>
            <a:ext cx="2394858" cy="339624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1. Сопровождает педагога при разработке РП</a:t>
            </a:r>
          </a:p>
          <a:p>
            <a:r>
              <a:rPr lang="ru-RU" sz="1400" b="1" dirty="0" smtClean="0"/>
              <a:t>2. </a:t>
            </a:r>
            <a:r>
              <a:rPr lang="ru-RU" sz="1400" b="1" dirty="0" err="1" smtClean="0"/>
              <a:t>Экспертирует</a:t>
            </a:r>
            <a:r>
              <a:rPr lang="ru-RU" sz="1400" b="1" dirty="0" smtClean="0"/>
              <a:t> КИМ текущего контроля учителя</a:t>
            </a:r>
          </a:p>
          <a:p>
            <a:r>
              <a:rPr lang="ru-RU" sz="1400" b="1" dirty="0" smtClean="0"/>
              <a:t>3. Организовывает  и проводит  МС в режиме СДП</a:t>
            </a:r>
          </a:p>
          <a:p>
            <a:r>
              <a:rPr lang="ru-RU" sz="1400" b="1" dirty="0" smtClean="0"/>
              <a:t>4. ПК</a:t>
            </a:r>
          </a:p>
          <a:p>
            <a:r>
              <a:rPr lang="ru-RU" sz="1400" b="1" dirty="0" smtClean="0"/>
              <a:t>5. Руководит процессом разработки и демонстрации урока в </a:t>
            </a:r>
            <a:r>
              <a:rPr lang="ru-RU" sz="1400" b="1" dirty="0"/>
              <a:t>режиме СДП</a:t>
            </a:r>
            <a:endParaRPr lang="ru-RU" sz="1400" b="1" dirty="0" smtClean="0"/>
          </a:p>
          <a:p>
            <a:endParaRPr lang="ru-RU" sz="1400" b="1" dirty="0"/>
          </a:p>
        </p:txBody>
      </p:sp>
      <p:sp>
        <p:nvSpPr>
          <p:cNvPr id="14" name="Прямоугольник: скругленные углы 14">
            <a:extLst>
              <a:ext uri="{FF2B5EF4-FFF2-40B4-BE49-F238E27FC236}">
                <a16:creationId xmlns="" xmlns:a16="http://schemas.microsoft.com/office/drawing/2014/main" id="{2F109CE4-F731-4D7F-B39D-0301C09B0EF5}"/>
              </a:ext>
            </a:extLst>
          </p:cNvPr>
          <p:cNvSpPr/>
          <p:nvPr/>
        </p:nvSpPr>
        <p:spPr>
          <a:xfrm>
            <a:off x="8501210" y="2090155"/>
            <a:ext cx="2294024" cy="339624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1. Отбирает содержание КИМ в соответствии с требованиями ФГОС</a:t>
            </a:r>
          </a:p>
          <a:p>
            <a:r>
              <a:rPr lang="ru-RU" sz="1400" b="1" dirty="0" smtClean="0"/>
              <a:t>2. Планирует уроки с ориентацией ко конечный результат по теме (разделу)</a:t>
            </a:r>
          </a:p>
          <a:p>
            <a:r>
              <a:rPr lang="ru-RU" sz="1400" b="1" dirty="0" smtClean="0"/>
              <a:t>3. Разрабатывает сценарий урока (технологическую карту)</a:t>
            </a:r>
          </a:p>
          <a:p>
            <a:r>
              <a:rPr lang="ru-RU" sz="1400" b="1" dirty="0" smtClean="0"/>
              <a:t>4. Реализует СДП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70905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34BAF63-ED07-42B9-8EC9-F2B2755621DB}"/>
              </a:ext>
            </a:extLst>
          </p:cNvPr>
          <p:cNvSpPr/>
          <p:nvPr/>
        </p:nvSpPr>
        <p:spPr>
          <a:xfrm>
            <a:off x="1795045" y="1226456"/>
            <a:ext cx="8880656" cy="4405088"/>
          </a:xfrm>
          <a:prstGeom prst="rect">
            <a:avLst/>
          </a:prstGeom>
          <a:solidFill>
            <a:schemeClr val="accent3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9">
            <a:extLst>
              <a:ext uri="{FF2B5EF4-FFF2-40B4-BE49-F238E27FC236}">
                <a16:creationId xmlns="" xmlns:a16="http://schemas.microsoft.com/office/drawing/2014/main" id="{847CC863-09DE-41BD-84E0-7B11B3C168E3}"/>
              </a:ext>
            </a:extLst>
          </p:cNvPr>
          <p:cNvSpPr txBox="1">
            <a:spLocks/>
          </p:cNvSpPr>
          <p:nvPr/>
        </p:nvSpPr>
        <p:spPr>
          <a:xfrm>
            <a:off x="3879751" y="1548148"/>
            <a:ext cx="443249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="" xmlns:a16="http://schemas.microsoft.com/office/drawing/2014/main" id="{79BA5493-EFAC-434A-B4A4-9B178F7F14C4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302</Words>
  <Application>Microsoft Office PowerPoint</Application>
  <PresentationFormat>Произвольный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Изменения в учебной и педагогической деятельности в достижении предметных, метапредметных и личностных результатов: интеграция содержания предметных областей и поиск универсальных способов достижения ожидаемых образовательных результатов. Задачи управления. </vt:lpstr>
      <vt:lpstr>Отсутствие системных управленческих действий по изменению практики учителей в реализации деятельностного подхода</vt:lpstr>
      <vt:lpstr>Презентация PowerPoint</vt:lpstr>
      <vt:lpstr>Схема взаимодействия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</cp:lastModifiedBy>
  <cp:revision>20</cp:revision>
  <dcterms:created xsi:type="dcterms:W3CDTF">2021-12-05T12:50:35Z</dcterms:created>
  <dcterms:modified xsi:type="dcterms:W3CDTF">2022-08-25T05:13:53Z</dcterms:modified>
</cp:coreProperties>
</file>