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8E61"/>
    <a:srgbClr val="D7712B"/>
    <a:srgbClr val="976529"/>
    <a:srgbClr val="7A5C06"/>
    <a:srgbClr val="806200"/>
    <a:srgbClr val="7855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312EEA-B1F2-40A0-9D53-85DC9F85C568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D08F44-C4C2-4401-9290-44407443093E}">
      <dgm:prSet phldrT="[Текст]" custT="1"/>
      <dgm:spPr/>
      <dgm:t>
        <a:bodyPr/>
        <a:lstStyle/>
        <a:p>
          <a:r>
            <a:rPr lang="ru-RU" sz="2000" b="1" dirty="0">
              <a:solidFill>
                <a:schemeClr val="bg1"/>
              </a:solidFill>
            </a:rPr>
            <a:t>Диагностика дефицитов</a:t>
          </a:r>
        </a:p>
      </dgm:t>
    </dgm:pt>
    <dgm:pt modelId="{55C6B748-6955-4345-83D5-939409700367}" type="parTrans" cxnId="{DD504230-1EA4-40E1-AA1F-167E05FC2BB7}">
      <dgm:prSet/>
      <dgm:spPr/>
      <dgm:t>
        <a:bodyPr/>
        <a:lstStyle/>
        <a:p>
          <a:endParaRPr lang="ru-RU"/>
        </a:p>
      </dgm:t>
    </dgm:pt>
    <dgm:pt modelId="{35FD2A2C-E1B5-447F-BF53-BE4CA523150D}" type="sibTrans" cxnId="{DD504230-1EA4-40E1-AA1F-167E05FC2BB7}">
      <dgm:prSet/>
      <dgm:spPr>
        <a:solidFill>
          <a:srgbClr val="D7712B"/>
        </a:solidFill>
      </dgm:spPr>
      <dgm:t>
        <a:bodyPr/>
        <a:lstStyle/>
        <a:p>
          <a:endParaRPr lang="ru-RU"/>
        </a:p>
      </dgm:t>
    </dgm:pt>
    <dgm:pt modelId="{D11F2B73-A0E6-4B98-8AE5-B182D775A7C6}">
      <dgm:prSet phldrT="[Текст]" custT="1"/>
      <dgm:spPr/>
      <dgm:t>
        <a:bodyPr/>
        <a:lstStyle/>
        <a:p>
          <a:r>
            <a:rPr lang="ru-RU" sz="2000" b="1" dirty="0">
              <a:solidFill>
                <a:schemeClr val="bg1"/>
              </a:solidFill>
            </a:rPr>
            <a:t>ИОМ</a:t>
          </a:r>
        </a:p>
      </dgm:t>
    </dgm:pt>
    <dgm:pt modelId="{2B1AD200-6ED0-40BE-B383-2E82B47D1DC7}" type="parTrans" cxnId="{A5609FA4-936A-4FF5-AF76-CA7A76F8B820}">
      <dgm:prSet/>
      <dgm:spPr/>
      <dgm:t>
        <a:bodyPr/>
        <a:lstStyle/>
        <a:p>
          <a:endParaRPr lang="ru-RU"/>
        </a:p>
      </dgm:t>
    </dgm:pt>
    <dgm:pt modelId="{AB2FE718-D4FB-470E-943D-6E8509127E72}" type="sibTrans" cxnId="{A5609FA4-936A-4FF5-AF76-CA7A76F8B820}">
      <dgm:prSet/>
      <dgm:spPr>
        <a:solidFill>
          <a:srgbClr val="D7712B"/>
        </a:solidFill>
      </dgm:spPr>
      <dgm:t>
        <a:bodyPr/>
        <a:lstStyle/>
        <a:p>
          <a:endParaRPr lang="ru-RU"/>
        </a:p>
      </dgm:t>
    </dgm:pt>
    <dgm:pt modelId="{8561F007-883A-4699-8984-92E9FD299F8B}">
      <dgm:prSet phldrT="[Текст]" custT="1"/>
      <dgm:spPr/>
      <dgm:t>
        <a:bodyPr/>
        <a:lstStyle/>
        <a:p>
          <a:r>
            <a:rPr lang="ru-RU" sz="2000" b="1" dirty="0">
              <a:solidFill>
                <a:schemeClr val="bg1"/>
              </a:solidFill>
            </a:rPr>
            <a:t>Методическое</a:t>
          </a:r>
          <a:r>
            <a:rPr lang="ru-RU" sz="2000" b="1" dirty="0"/>
            <a:t> </a:t>
          </a:r>
          <a:r>
            <a:rPr lang="ru-RU" sz="2000" b="1" dirty="0">
              <a:solidFill>
                <a:schemeClr val="bg1"/>
              </a:solidFill>
            </a:rPr>
            <a:t>сопровождение</a:t>
          </a:r>
        </a:p>
      </dgm:t>
    </dgm:pt>
    <dgm:pt modelId="{46D06694-C4BE-4501-A86D-0538DBAA7E84}" type="parTrans" cxnId="{6B3290DD-0569-4B50-B723-DBD6F364BAEF}">
      <dgm:prSet/>
      <dgm:spPr/>
      <dgm:t>
        <a:bodyPr/>
        <a:lstStyle/>
        <a:p>
          <a:endParaRPr lang="ru-RU"/>
        </a:p>
      </dgm:t>
    </dgm:pt>
    <dgm:pt modelId="{3B360DC2-9B87-49B4-91AC-7158F082D574}" type="sibTrans" cxnId="{6B3290DD-0569-4B50-B723-DBD6F364BAEF}">
      <dgm:prSet/>
      <dgm:spPr>
        <a:solidFill>
          <a:srgbClr val="D7712B"/>
        </a:solidFill>
      </dgm:spPr>
      <dgm:t>
        <a:bodyPr/>
        <a:lstStyle/>
        <a:p>
          <a:endParaRPr lang="ru-RU"/>
        </a:p>
      </dgm:t>
    </dgm:pt>
    <dgm:pt modelId="{B058F6F3-27E7-46AC-9AB7-FBBC6BB2D9F6}">
      <dgm:prSet phldrT="[Текст]" custT="1"/>
      <dgm:spPr/>
      <dgm:t>
        <a:bodyPr/>
        <a:lstStyle/>
        <a:p>
          <a:r>
            <a:rPr lang="ru-RU" sz="2000" b="1" dirty="0">
              <a:solidFill>
                <a:schemeClr val="bg1"/>
              </a:solidFill>
            </a:rPr>
            <a:t>Новые форматы методической работы</a:t>
          </a:r>
        </a:p>
      </dgm:t>
    </dgm:pt>
    <dgm:pt modelId="{A4EEC123-8BCC-40DF-9D4A-B395C0BE1BEF}" type="parTrans" cxnId="{CEE71613-8959-4084-8C77-5F494237CBC2}">
      <dgm:prSet/>
      <dgm:spPr/>
      <dgm:t>
        <a:bodyPr/>
        <a:lstStyle/>
        <a:p>
          <a:endParaRPr lang="ru-RU"/>
        </a:p>
      </dgm:t>
    </dgm:pt>
    <dgm:pt modelId="{DD23A026-2775-42AC-AD62-06F4A2B3FF1A}" type="sibTrans" cxnId="{CEE71613-8959-4084-8C77-5F494237CBC2}">
      <dgm:prSet/>
      <dgm:spPr>
        <a:solidFill>
          <a:srgbClr val="D7712B"/>
        </a:solidFill>
      </dgm:spPr>
      <dgm:t>
        <a:bodyPr/>
        <a:lstStyle/>
        <a:p>
          <a:endParaRPr lang="ru-RU"/>
        </a:p>
      </dgm:t>
    </dgm:pt>
    <dgm:pt modelId="{1E99FC0E-4319-4B7F-A64B-C76133052100}">
      <dgm:prSet phldrT="[Текст]" custT="1"/>
      <dgm:spPr/>
      <dgm:t>
        <a:bodyPr/>
        <a:lstStyle/>
        <a:p>
          <a:r>
            <a:rPr lang="ru-RU" sz="2000" b="1" dirty="0">
              <a:solidFill>
                <a:schemeClr val="bg1"/>
              </a:solidFill>
            </a:rPr>
            <a:t>Контроль</a:t>
          </a:r>
          <a:r>
            <a:rPr lang="ru-RU" sz="2000" b="1" dirty="0"/>
            <a:t> </a:t>
          </a:r>
          <a:r>
            <a:rPr lang="ru-RU" sz="2000" b="1" dirty="0">
              <a:solidFill>
                <a:schemeClr val="bg1"/>
              </a:solidFill>
            </a:rPr>
            <a:t>результата</a:t>
          </a:r>
        </a:p>
      </dgm:t>
    </dgm:pt>
    <dgm:pt modelId="{A4482705-C260-48A6-8018-25683419AA77}" type="parTrans" cxnId="{35613A8F-BF4B-442D-AC88-B001340CC14E}">
      <dgm:prSet/>
      <dgm:spPr/>
      <dgm:t>
        <a:bodyPr/>
        <a:lstStyle/>
        <a:p>
          <a:endParaRPr lang="ru-RU"/>
        </a:p>
      </dgm:t>
    </dgm:pt>
    <dgm:pt modelId="{70102CAE-5B45-4381-9122-1B74BB82594D}" type="sibTrans" cxnId="{35613A8F-BF4B-442D-AC88-B001340CC14E}">
      <dgm:prSet/>
      <dgm:spPr>
        <a:solidFill>
          <a:srgbClr val="D7712B"/>
        </a:solidFill>
      </dgm:spPr>
      <dgm:t>
        <a:bodyPr/>
        <a:lstStyle/>
        <a:p>
          <a:endParaRPr lang="ru-RU"/>
        </a:p>
      </dgm:t>
    </dgm:pt>
    <dgm:pt modelId="{AA97CFE9-1F2F-4A18-85D1-95E270D9D28E}" type="pres">
      <dgm:prSet presAssocID="{29312EEA-B1F2-40A0-9D53-85DC9F85C568}" presName="cycle" presStyleCnt="0">
        <dgm:presLayoutVars>
          <dgm:dir/>
          <dgm:resizeHandles val="exact"/>
        </dgm:presLayoutVars>
      </dgm:prSet>
      <dgm:spPr/>
    </dgm:pt>
    <dgm:pt modelId="{C4A527AD-CF88-4031-8637-EB3756E40A8D}" type="pres">
      <dgm:prSet presAssocID="{44D08F44-C4C2-4401-9290-44407443093E}" presName="dummy" presStyleCnt="0"/>
      <dgm:spPr/>
    </dgm:pt>
    <dgm:pt modelId="{206E3723-07F3-402C-8EAE-C84B8A6E1A91}" type="pres">
      <dgm:prSet presAssocID="{44D08F44-C4C2-4401-9290-44407443093E}" presName="node" presStyleLbl="revTx" presStyleIdx="0" presStyleCnt="5" custScaleX="114957">
        <dgm:presLayoutVars>
          <dgm:bulletEnabled val="1"/>
        </dgm:presLayoutVars>
      </dgm:prSet>
      <dgm:spPr/>
    </dgm:pt>
    <dgm:pt modelId="{A418D1E5-DC90-4838-B56B-B78CB7050D58}" type="pres">
      <dgm:prSet presAssocID="{35FD2A2C-E1B5-447F-BF53-BE4CA523150D}" presName="sibTrans" presStyleLbl="node1" presStyleIdx="0" presStyleCnt="5"/>
      <dgm:spPr/>
    </dgm:pt>
    <dgm:pt modelId="{D8C94DA2-17B8-46EA-BBE0-3D87B8F99DC6}" type="pres">
      <dgm:prSet presAssocID="{D11F2B73-A0E6-4B98-8AE5-B182D775A7C6}" presName="dummy" presStyleCnt="0"/>
      <dgm:spPr/>
    </dgm:pt>
    <dgm:pt modelId="{7B000993-66F4-450A-B6DE-0E90EB7710C9}" type="pres">
      <dgm:prSet presAssocID="{D11F2B73-A0E6-4B98-8AE5-B182D775A7C6}" presName="node" presStyleLbl="revTx" presStyleIdx="1" presStyleCnt="5">
        <dgm:presLayoutVars>
          <dgm:bulletEnabled val="1"/>
        </dgm:presLayoutVars>
      </dgm:prSet>
      <dgm:spPr/>
    </dgm:pt>
    <dgm:pt modelId="{63BBBB3F-3AFE-4D65-B847-2A85E3CC6E1C}" type="pres">
      <dgm:prSet presAssocID="{AB2FE718-D4FB-470E-943D-6E8509127E72}" presName="sibTrans" presStyleLbl="node1" presStyleIdx="1" presStyleCnt="5" custScaleX="97577" custScaleY="101941" custLinFactNeighborX="5678" custLinFactNeighborY="-3618"/>
      <dgm:spPr/>
    </dgm:pt>
    <dgm:pt modelId="{1EB743AF-D2DE-400C-8F0A-0AC30AAE7E5E}" type="pres">
      <dgm:prSet presAssocID="{8561F007-883A-4699-8984-92E9FD299F8B}" presName="dummy" presStyleCnt="0"/>
      <dgm:spPr/>
    </dgm:pt>
    <dgm:pt modelId="{FC470EEC-E2E7-4F27-B3AA-235178B1DF41}" type="pres">
      <dgm:prSet presAssocID="{8561F007-883A-4699-8984-92E9FD299F8B}" presName="node" presStyleLbl="revTx" presStyleIdx="2" presStyleCnt="5">
        <dgm:presLayoutVars>
          <dgm:bulletEnabled val="1"/>
        </dgm:presLayoutVars>
      </dgm:prSet>
      <dgm:spPr/>
    </dgm:pt>
    <dgm:pt modelId="{8F008BD9-809F-44AF-B3D4-1A2DD51AE640}" type="pres">
      <dgm:prSet presAssocID="{3B360DC2-9B87-49B4-91AC-7158F082D574}" presName="sibTrans" presStyleLbl="node1" presStyleIdx="2" presStyleCnt="5" custLinFactNeighborX="-227" custLinFactNeighborY="4290"/>
      <dgm:spPr/>
    </dgm:pt>
    <dgm:pt modelId="{EFE5A609-098E-464D-8421-75EE2608802C}" type="pres">
      <dgm:prSet presAssocID="{B058F6F3-27E7-46AC-9AB7-FBBC6BB2D9F6}" presName="dummy" presStyleCnt="0"/>
      <dgm:spPr/>
    </dgm:pt>
    <dgm:pt modelId="{CBB0CD88-A163-40AB-83B9-F90C31DF647B}" type="pres">
      <dgm:prSet presAssocID="{B058F6F3-27E7-46AC-9AB7-FBBC6BB2D9F6}" presName="node" presStyleLbl="revTx" presStyleIdx="3" presStyleCnt="5">
        <dgm:presLayoutVars>
          <dgm:bulletEnabled val="1"/>
        </dgm:presLayoutVars>
      </dgm:prSet>
      <dgm:spPr/>
    </dgm:pt>
    <dgm:pt modelId="{1D8D76A9-626B-462C-84D0-930164E23D0A}" type="pres">
      <dgm:prSet presAssocID="{DD23A026-2775-42AC-AD62-06F4A2B3FF1A}" presName="sibTrans" presStyleLbl="node1" presStyleIdx="3" presStyleCnt="5" custLinFactNeighborX="1590" custLinFactNeighborY="-3618"/>
      <dgm:spPr/>
    </dgm:pt>
    <dgm:pt modelId="{4B9EF04F-04B7-4898-ACD2-21956D29A57E}" type="pres">
      <dgm:prSet presAssocID="{1E99FC0E-4319-4B7F-A64B-C76133052100}" presName="dummy" presStyleCnt="0"/>
      <dgm:spPr/>
    </dgm:pt>
    <dgm:pt modelId="{651C24FD-2066-47C4-A6F9-3CC45910A6BD}" type="pres">
      <dgm:prSet presAssocID="{1E99FC0E-4319-4B7F-A64B-C76133052100}" presName="node" presStyleLbl="revTx" presStyleIdx="4" presStyleCnt="5">
        <dgm:presLayoutVars>
          <dgm:bulletEnabled val="1"/>
        </dgm:presLayoutVars>
      </dgm:prSet>
      <dgm:spPr/>
    </dgm:pt>
    <dgm:pt modelId="{D358227A-A036-4AC2-BCB3-9B09D4548CE2}" type="pres">
      <dgm:prSet presAssocID="{70102CAE-5B45-4381-9122-1B74BB82594D}" presName="sibTrans" presStyleLbl="node1" presStyleIdx="4" presStyleCnt="5"/>
      <dgm:spPr/>
    </dgm:pt>
  </dgm:ptLst>
  <dgm:cxnLst>
    <dgm:cxn modelId="{08E81B0E-9709-4070-A88F-E910992940E2}" type="presOf" srcId="{44D08F44-C4C2-4401-9290-44407443093E}" destId="{206E3723-07F3-402C-8EAE-C84B8A6E1A91}" srcOrd="0" destOrd="0" presId="urn:microsoft.com/office/officeart/2005/8/layout/cycle1"/>
    <dgm:cxn modelId="{30EA4C0F-87E0-44C9-A059-2B25C95A055B}" type="presOf" srcId="{35FD2A2C-E1B5-447F-BF53-BE4CA523150D}" destId="{A418D1E5-DC90-4838-B56B-B78CB7050D58}" srcOrd="0" destOrd="0" presId="urn:microsoft.com/office/officeart/2005/8/layout/cycle1"/>
    <dgm:cxn modelId="{2B449211-F3D1-4B06-B088-E4F7111B1E20}" type="presOf" srcId="{AB2FE718-D4FB-470E-943D-6E8509127E72}" destId="{63BBBB3F-3AFE-4D65-B847-2A85E3CC6E1C}" srcOrd="0" destOrd="0" presId="urn:microsoft.com/office/officeart/2005/8/layout/cycle1"/>
    <dgm:cxn modelId="{CEE71613-8959-4084-8C77-5F494237CBC2}" srcId="{29312EEA-B1F2-40A0-9D53-85DC9F85C568}" destId="{B058F6F3-27E7-46AC-9AB7-FBBC6BB2D9F6}" srcOrd="3" destOrd="0" parTransId="{A4EEC123-8BCC-40DF-9D4A-B395C0BE1BEF}" sibTransId="{DD23A026-2775-42AC-AD62-06F4A2B3FF1A}"/>
    <dgm:cxn modelId="{7F27402B-9BB0-4E47-B9DD-B83233FBB589}" type="presOf" srcId="{1E99FC0E-4319-4B7F-A64B-C76133052100}" destId="{651C24FD-2066-47C4-A6F9-3CC45910A6BD}" srcOrd="0" destOrd="0" presId="urn:microsoft.com/office/officeart/2005/8/layout/cycle1"/>
    <dgm:cxn modelId="{DD504230-1EA4-40E1-AA1F-167E05FC2BB7}" srcId="{29312EEA-B1F2-40A0-9D53-85DC9F85C568}" destId="{44D08F44-C4C2-4401-9290-44407443093E}" srcOrd="0" destOrd="0" parTransId="{55C6B748-6955-4345-83D5-939409700367}" sibTransId="{35FD2A2C-E1B5-447F-BF53-BE4CA523150D}"/>
    <dgm:cxn modelId="{1B55635C-DCAD-4754-869C-7C43867CD1BA}" type="presOf" srcId="{B058F6F3-27E7-46AC-9AB7-FBBC6BB2D9F6}" destId="{CBB0CD88-A163-40AB-83B9-F90C31DF647B}" srcOrd="0" destOrd="0" presId="urn:microsoft.com/office/officeart/2005/8/layout/cycle1"/>
    <dgm:cxn modelId="{4D7FF741-9764-4289-BDA9-CFF571FF16A5}" type="presOf" srcId="{70102CAE-5B45-4381-9122-1B74BB82594D}" destId="{D358227A-A036-4AC2-BCB3-9B09D4548CE2}" srcOrd="0" destOrd="0" presId="urn:microsoft.com/office/officeart/2005/8/layout/cycle1"/>
    <dgm:cxn modelId="{C1B3DF67-B7FE-4591-A997-A0C78BF77FBE}" type="presOf" srcId="{3B360DC2-9B87-49B4-91AC-7158F082D574}" destId="{8F008BD9-809F-44AF-B3D4-1A2DD51AE640}" srcOrd="0" destOrd="0" presId="urn:microsoft.com/office/officeart/2005/8/layout/cycle1"/>
    <dgm:cxn modelId="{7A57F573-CB21-4D4B-82CB-62F693DE713E}" type="presOf" srcId="{8561F007-883A-4699-8984-92E9FD299F8B}" destId="{FC470EEC-E2E7-4F27-B3AA-235178B1DF41}" srcOrd="0" destOrd="0" presId="urn:microsoft.com/office/officeart/2005/8/layout/cycle1"/>
    <dgm:cxn modelId="{4AA54A88-E96D-4289-83CF-B2E2E6F93885}" type="presOf" srcId="{29312EEA-B1F2-40A0-9D53-85DC9F85C568}" destId="{AA97CFE9-1F2F-4A18-85D1-95E270D9D28E}" srcOrd="0" destOrd="0" presId="urn:microsoft.com/office/officeart/2005/8/layout/cycle1"/>
    <dgm:cxn modelId="{35613A8F-BF4B-442D-AC88-B001340CC14E}" srcId="{29312EEA-B1F2-40A0-9D53-85DC9F85C568}" destId="{1E99FC0E-4319-4B7F-A64B-C76133052100}" srcOrd="4" destOrd="0" parTransId="{A4482705-C260-48A6-8018-25683419AA77}" sibTransId="{70102CAE-5B45-4381-9122-1B74BB82594D}"/>
    <dgm:cxn modelId="{A5609FA4-936A-4FF5-AF76-CA7A76F8B820}" srcId="{29312EEA-B1F2-40A0-9D53-85DC9F85C568}" destId="{D11F2B73-A0E6-4B98-8AE5-B182D775A7C6}" srcOrd="1" destOrd="0" parTransId="{2B1AD200-6ED0-40BE-B383-2E82B47D1DC7}" sibTransId="{AB2FE718-D4FB-470E-943D-6E8509127E72}"/>
    <dgm:cxn modelId="{5E8366D2-C56D-489F-AB40-237A3BE60A51}" type="presOf" srcId="{DD23A026-2775-42AC-AD62-06F4A2B3FF1A}" destId="{1D8D76A9-626B-462C-84D0-930164E23D0A}" srcOrd="0" destOrd="0" presId="urn:microsoft.com/office/officeart/2005/8/layout/cycle1"/>
    <dgm:cxn modelId="{6B3290DD-0569-4B50-B723-DBD6F364BAEF}" srcId="{29312EEA-B1F2-40A0-9D53-85DC9F85C568}" destId="{8561F007-883A-4699-8984-92E9FD299F8B}" srcOrd="2" destOrd="0" parTransId="{46D06694-C4BE-4501-A86D-0538DBAA7E84}" sibTransId="{3B360DC2-9B87-49B4-91AC-7158F082D574}"/>
    <dgm:cxn modelId="{0A568CEE-5C4B-434A-A67E-492BA32B4783}" type="presOf" srcId="{D11F2B73-A0E6-4B98-8AE5-B182D775A7C6}" destId="{7B000993-66F4-450A-B6DE-0E90EB7710C9}" srcOrd="0" destOrd="0" presId="urn:microsoft.com/office/officeart/2005/8/layout/cycle1"/>
    <dgm:cxn modelId="{0580882C-6FBE-4930-BEA8-693C2CCDFBA1}" type="presParOf" srcId="{AA97CFE9-1F2F-4A18-85D1-95E270D9D28E}" destId="{C4A527AD-CF88-4031-8637-EB3756E40A8D}" srcOrd="0" destOrd="0" presId="urn:microsoft.com/office/officeart/2005/8/layout/cycle1"/>
    <dgm:cxn modelId="{F55116FC-9261-4AC2-98A0-44AC64452D0F}" type="presParOf" srcId="{AA97CFE9-1F2F-4A18-85D1-95E270D9D28E}" destId="{206E3723-07F3-402C-8EAE-C84B8A6E1A91}" srcOrd="1" destOrd="0" presId="urn:microsoft.com/office/officeart/2005/8/layout/cycle1"/>
    <dgm:cxn modelId="{F9DD81A4-5505-4A9A-8605-2D2D1754B6C2}" type="presParOf" srcId="{AA97CFE9-1F2F-4A18-85D1-95E270D9D28E}" destId="{A418D1E5-DC90-4838-B56B-B78CB7050D58}" srcOrd="2" destOrd="0" presId="urn:microsoft.com/office/officeart/2005/8/layout/cycle1"/>
    <dgm:cxn modelId="{C8510272-192E-4BFA-A87D-FBB205A79C12}" type="presParOf" srcId="{AA97CFE9-1F2F-4A18-85D1-95E270D9D28E}" destId="{D8C94DA2-17B8-46EA-BBE0-3D87B8F99DC6}" srcOrd="3" destOrd="0" presId="urn:microsoft.com/office/officeart/2005/8/layout/cycle1"/>
    <dgm:cxn modelId="{71767CAD-E477-4A10-B37E-3E174E79290F}" type="presParOf" srcId="{AA97CFE9-1F2F-4A18-85D1-95E270D9D28E}" destId="{7B000993-66F4-450A-B6DE-0E90EB7710C9}" srcOrd="4" destOrd="0" presId="urn:microsoft.com/office/officeart/2005/8/layout/cycle1"/>
    <dgm:cxn modelId="{EF317BBD-9E79-4045-ADD2-7E892DD8BA66}" type="presParOf" srcId="{AA97CFE9-1F2F-4A18-85D1-95E270D9D28E}" destId="{63BBBB3F-3AFE-4D65-B847-2A85E3CC6E1C}" srcOrd="5" destOrd="0" presId="urn:microsoft.com/office/officeart/2005/8/layout/cycle1"/>
    <dgm:cxn modelId="{071649FC-B94B-447E-BD6A-6EF696059E3A}" type="presParOf" srcId="{AA97CFE9-1F2F-4A18-85D1-95E270D9D28E}" destId="{1EB743AF-D2DE-400C-8F0A-0AC30AAE7E5E}" srcOrd="6" destOrd="0" presId="urn:microsoft.com/office/officeart/2005/8/layout/cycle1"/>
    <dgm:cxn modelId="{C2CEDCFE-B271-4C51-AD80-5BE10758949C}" type="presParOf" srcId="{AA97CFE9-1F2F-4A18-85D1-95E270D9D28E}" destId="{FC470EEC-E2E7-4F27-B3AA-235178B1DF41}" srcOrd="7" destOrd="0" presId="urn:microsoft.com/office/officeart/2005/8/layout/cycle1"/>
    <dgm:cxn modelId="{5E5A1087-21B4-45F9-99B5-3B6D178E318F}" type="presParOf" srcId="{AA97CFE9-1F2F-4A18-85D1-95E270D9D28E}" destId="{8F008BD9-809F-44AF-B3D4-1A2DD51AE640}" srcOrd="8" destOrd="0" presId="urn:microsoft.com/office/officeart/2005/8/layout/cycle1"/>
    <dgm:cxn modelId="{AE579A6B-0FFA-427E-B8AD-DE0275B856C2}" type="presParOf" srcId="{AA97CFE9-1F2F-4A18-85D1-95E270D9D28E}" destId="{EFE5A609-098E-464D-8421-75EE2608802C}" srcOrd="9" destOrd="0" presId="urn:microsoft.com/office/officeart/2005/8/layout/cycle1"/>
    <dgm:cxn modelId="{1B34D5AA-3CD6-4341-91ED-146E5C386F52}" type="presParOf" srcId="{AA97CFE9-1F2F-4A18-85D1-95E270D9D28E}" destId="{CBB0CD88-A163-40AB-83B9-F90C31DF647B}" srcOrd="10" destOrd="0" presId="urn:microsoft.com/office/officeart/2005/8/layout/cycle1"/>
    <dgm:cxn modelId="{68C12935-D21A-47C2-80F7-C82E9F7E2156}" type="presParOf" srcId="{AA97CFE9-1F2F-4A18-85D1-95E270D9D28E}" destId="{1D8D76A9-626B-462C-84D0-930164E23D0A}" srcOrd="11" destOrd="0" presId="urn:microsoft.com/office/officeart/2005/8/layout/cycle1"/>
    <dgm:cxn modelId="{C76126FC-0F6E-43AC-B9DD-A6D224AAC8F3}" type="presParOf" srcId="{AA97CFE9-1F2F-4A18-85D1-95E270D9D28E}" destId="{4B9EF04F-04B7-4898-ACD2-21956D29A57E}" srcOrd="12" destOrd="0" presId="urn:microsoft.com/office/officeart/2005/8/layout/cycle1"/>
    <dgm:cxn modelId="{BC13F878-1B31-4F4B-B4F5-36E74E9F6BBA}" type="presParOf" srcId="{AA97CFE9-1F2F-4A18-85D1-95E270D9D28E}" destId="{651C24FD-2066-47C4-A6F9-3CC45910A6BD}" srcOrd="13" destOrd="0" presId="urn:microsoft.com/office/officeart/2005/8/layout/cycle1"/>
    <dgm:cxn modelId="{59F96813-58E4-400A-A647-674497E0C799}" type="presParOf" srcId="{AA97CFE9-1F2F-4A18-85D1-95E270D9D28E}" destId="{D358227A-A036-4AC2-BCB3-9B09D4548CE2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F8A5EF-04FC-49F2-A3CA-9C8B16561347}" type="doc">
      <dgm:prSet loTypeId="urn:microsoft.com/office/officeart/2005/8/layout/venn2" loCatId="relationship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528C6529-AE96-48F6-8C87-1F062E584FFF}">
      <dgm:prSet phldrT="[Текст]" phldr="1" custT="1"/>
      <dgm:spPr/>
      <dgm:t>
        <a:bodyPr/>
        <a:lstStyle/>
        <a:p>
          <a:endParaRPr lang="ru-RU" sz="2200" dirty="0">
            <a:solidFill>
              <a:srgbClr val="D7712B"/>
            </a:solidFill>
          </a:endParaRPr>
        </a:p>
      </dgm:t>
    </dgm:pt>
    <dgm:pt modelId="{7B62AF06-E82A-480E-8DB4-24432167F615}" type="parTrans" cxnId="{B1F36EAE-A783-4EA5-852B-B0A50E48C107}">
      <dgm:prSet/>
      <dgm:spPr/>
      <dgm:t>
        <a:bodyPr/>
        <a:lstStyle/>
        <a:p>
          <a:endParaRPr lang="ru-RU" sz="2200"/>
        </a:p>
      </dgm:t>
    </dgm:pt>
    <dgm:pt modelId="{13D5A9E3-D7ED-40DB-B888-96A243327ECF}" type="sibTrans" cxnId="{B1F36EAE-A783-4EA5-852B-B0A50E48C107}">
      <dgm:prSet/>
      <dgm:spPr/>
      <dgm:t>
        <a:bodyPr/>
        <a:lstStyle/>
        <a:p>
          <a:endParaRPr lang="ru-RU" sz="2200"/>
        </a:p>
      </dgm:t>
    </dgm:pt>
    <dgm:pt modelId="{02646FA2-DAEE-4A38-86B0-182270E6E4A9}">
      <dgm:prSet phldrT="[Текст]" custT="1"/>
      <dgm:spPr/>
      <dgm:t>
        <a:bodyPr/>
        <a:lstStyle/>
        <a:p>
          <a:r>
            <a:rPr lang="ru-RU" sz="2500" b="1" dirty="0"/>
            <a:t>Непрерывное проф. развитие</a:t>
          </a:r>
        </a:p>
      </dgm:t>
    </dgm:pt>
    <dgm:pt modelId="{ABA9304A-ADC3-4FF5-8D5E-664AE2377A90}" type="parTrans" cxnId="{862EDAE9-1834-477A-979C-7D655347EF65}">
      <dgm:prSet/>
      <dgm:spPr/>
      <dgm:t>
        <a:bodyPr/>
        <a:lstStyle/>
        <a:p>
          <a:endParaRPr lang="ru-RU" sz="2200"/>
        </a:p>
      </dgm:t>
    </dgm:pt>
    <dgm:pt modelId="{61360F04-298D-4B6C-8A26-8922A001684B}" type="sibTrans" cxnId="{862EDAE9-1834-477A-979C-7D655347EF65}">
      <dgm:prSet/>
      <dgm:spPr/>
      <dgm:t>
        <a:bodyPr/>
        <a:lstStyle/>
        <a:p>
          <a:endParaRPr lang="ru-RU" sz="2200"/>
        </a:p>
      </dgm:t>
    </dgm:pt>
    <dgm:pt modelId="{DF37CAF5-02B5-4E99-AC4C-4807E78E18C0}">
      <dgm:prSet phldrT="[Текст]" custT="1"/>
      <dgm:spPr/>
      <dgm:t>
        <a:bodyPr/>
        <a:lstStyle/>
        <a:p>
          <a:r>
            <a:rPr lang="ru-RU" sz="3200" dirty="0"/>
            <a:t>КОР</a:t>
          </a:r>
        </a:p>
        <a:p>
          <a:endParaRPr lang="ru-RU" sz="3200" dirty="0"/>
        </a:p>
        <a:p>
          <a:r>
            <a:rPr lang="ru-RU" sz="3200" dirty="0"/>
            <a:t>КК</a:t>
          </a:r>
        </a:p>
      </dgm:t>
    </dgm:pt>
    <dgm:pt modelId="{E809BCBF-B8A1-47B7-81F1-4650D754D8BF}" type="parTrans" cxnId="{B1BA3747-7CCB-49B6-B223-4E6018B24BB0}">
      <dgm:prSet/>
      <dgm:spPr/>
      <dgm:t>
        <a:bodyPr/>
        <a:lstStyle/>
        <a:p>
          <a:endParaRPr lang="ru-RU" sz="2200"/>
        </a:p>
      </dgm:t>
    </dgm:pt>
    <dgm:pt modelId="{491AD8C2-EFDC-4D5F-BAB5-392E87B7F853}" type="sibTrans" cxnId="{B1BA3747-7CCB-49B6-B223-4E6018B24BB0}">
      <dgm:prSet/>
      <dgm:spPr/>
      <dgm:t>
        <a:bodyPr/>
        <a:lstStyle/>
        <a:p>
          <a:endParaRPr lang="ru-RU" sz="2200"/>
        </a:p>
      </dgm:t>
    </dgm:pt>
    <dgm:pt modelId="{E1A9E484-C2BE-4878-ADCA-2DBAE8DC7B31}" type="pres">
      <dgm:prSet presAssocID="{6AF8A5EF-04FC-49F2-A3CA-9C8B16561347}" presName="Name0" presStyleCnt="0">
        <dgm:presLayoutVars>
          <dgm:chMax val="7"/>
          <dgm:resizeHandles val="exact"/>
        </dgm:presLayoutVars>
      </dgm:prSet>
      <dgm:spPr/>
    </dgm:pt>
    <dgm:pt modelId="{588C19BC-CFE7-4F46-BA01-ECD8A51D21A2}" type="pres">
      <dgm:prSet presAssocID="{6AF8A5EF-04FC-49F2-A3CA-9C8B16561347}" presName="comp1" presStyleCnt="0"/>
      <dgm:spPr/>
    </dgm:pt>
    <dgm:pt modelId="{21DF3FC1-384A-4D26-9A3A-6E0A5B66DA37}" type="pres">
      <dgm:prSet presAssocID="{6AF8A5EF-04FC-49F2-A3CA-9C8B16561347}" presName="circle1" presStyleLbl="node1" presStyleIdx="0" presStyleCnt="3" custLinFactNeighborX="-258"/>
      <dgm:spPr/>
    </dgm:pt>
    <dgm:pt modelId="{B399E32D-02E8-47D1-8341-991B8E61C5D4}" type="pres">
      <dgm:prSet presAssocID="{6AF8A5EF-04FC-49F2-A3CA-9C8B16561347}" presName="c1text" presStyleLbl="node1" presStyleIdx="0" presStyleCnt="3">
        <dgm:presLayoutVars>
          <dgm:bulletEnabled val="1"/>
        </dgm:presLayoutVars>
      </dgm:prSet>
      <dgm:spPr/>
    </dgm:pt>
    <dgm:pt modelId="{D3848922-48E9-4B61-A31D-FDC98524F807}" type="pres">
      <dgm:prSet presAssocID="{6AF8A5EF-04FC-49F2-A3CA-9C8B16561347}" presName="comp2" presStyleCnt="0"/>
      <dgm:spPr/>
    </dgm:pt>
    <dgm:pt modelId="{5FDF084E-5545-429B-B62A-639E0DB0B2AA}" type="pres">
      <dgm:prSet presAssocID="{6AF8A5EF-04FC-49F2-A3CA-9C8B16561347}" presName="circle2" presStyleLbl="node1" presStyleIdx="1" presStyleCnt="3" custLinFactNeighborX="1957" custLinFactNeighborY="1712"/>
      <dgm:spPr/>
    </dgm:pt>
    <dgm:pt modelId="{DCB8C1A7-2BB8-4BC1-8C34-063121CACEFE}" type="pres">
      <dgm:prSet presAssocID="{6AF8A5EF-04FC-49F2-A3CA-9C8B16561347}" presName="c2text" presStyleLbl="node1" presStyleIdx="1" presStyleCnt="3">
        <dgm:presLayoutVars>
          <dgm:bulletEnabled val="1"/>
        </dgm:presLayoutVars>
      </dgm:prSet>
      <dgm:spPr/>
    </dgm:pt>
    <dgm:pt modelId="{69808128-2D68-40FD-BA91-D2097D99C630}" type="pres">
      <dgm:prSet presAssocID="{6AF8A5EF-04FC-49F2-A3CA-9C8B16561347}" presName="comp3" presStyleCnt="0"/>
      <dgm:spPr/>
    </dgm:pt>
    <dgm:pt modelId="{BCD55862-0CA4-45DF-A2D3-BDBD25DE4E93}" type="pres">
      <dgm:prSet presAssocID="{6AF8A5EF-04FC-49F2-A3CA-9C8B16561347}" presName="circle3" presStyleLbl="node1" presStyleIdx="2" presStyleCnt="3"/>
      <dgm:spPr/>
    </dgm:pt>
    <dgm:pt modelId="{9AB3EEC6-CADE-4526-BC80-16F9A0CDB583}" type="pres">
      <dgm:prSet presAssocID="{6AF8A5EF-04FC-49F2-A3CA-9C8B16561347}" presName="c3text" presStyleLbl="node1" presStyleIdx="2" presStyleCnt="3">
        <dgm:presLayoutVars>
          <dgm:bulletEnabled val="1"/>
        </dgm:presLayoutVars>
      </dgm:prSet>
      <dgm:spPr/>
    </dgm:pt>
  </dgm:ptLst>
  <dgm:cxnLst>
    <dgm:cxn modelId="{BE104410-205E-44CB-BF58-408AEAEF1D79}" type="presOf" srcId="{02646FA2-DAEE-4A38-86B0-182270E6E4A9}" destId="{5FDF084E-5545-429B-B62A-639E0DB0B2AA}" srcOrd="0" destOrd="0" presId="urn:microsoft.com/office/officeart/2005/8/layout/venn2"/>
    <dgm:cxn modelId="{40CC4845-6976-473A-A431-796AE5331F9E}" type="presOf" srcId="{DF37CAF5-02B5-4E99-AC4C-4807E78E18C0}" destId="{BCD55862-0CA4-45DF-A2D3-BDBD25DE4E93}" srcOrd="0" destOrd="0" presId="urn:microsoft.com/office/officeart/2005/8/layout/venn2"/>
    <dgm:cxn modelId="{B1BA3747-7CCB-49B6-B223-4E6018B24BB0}" srcId="{6AF8A5EF-04FC-49F2-A3CA-9C8B16561347}" destId="{DF37CAF5-02B5-4E99-AC4C-4807E78E18C0}" srcOrd="2" destOrd="0" parTransId="{E809BCBF-B8A1-47B7-81F1-4650D754D8BF}" sibTransId="{491AD8C2-EFDC-4D5F-BAB5-392E87B7F853}"/>
    <dgm:cxn modelId="{28E24A4C-90C2-46A1-9F5B-B92BC81378E3}" type="presOf" srcId="{6AF8A5EF-04FC-49F2-A3CA-9C8B16561347}" destId="{E1A9E484-C2BE-4878-ADCA-2DBAE8DC7B31}" srcOrd="0" destOrd="0" presId="urn:microsoft.com/office/officeart/2005/8/layout/venn2"/>
    <dgm:cxn modelId="{6FC79773-D9CD-43BB-BC28-12E71E2D2E68}" type="presOf" srcId="{528C6529-AE96-48F6-8C87-1F062E584FFF}" destId="{21DF3FC1-384A-4D26-9A3A-6E0A5B66DA37}" srcOrd="0" destOrd="0" presId="urn:microsoft.com/office/officeart/2005/8/layout/venn2"/>
    <dgm:cxn modelId="{B7704994-C089-404B-AAC0-E84F55841B67}" type="presOf" srcId="{528C6529-AE96-48F6-8C87-1F062E584FFF}" destId="{B399E32D-02E8-47D1-8341-991B8E61C5D4}" srcOrd="1" destOrd="0" presId="urn:microsoft.com/office/officeart/2005/8/layout/venn2"/>
    <dgm:cxn modelId="{B1F36EAE-A783-4EA5-852B-B0A50E48C107}" srcId="{6AF8A5EF-04FC-49F2-A3CA-9C8B16561347}" destId="{528C6529-AE96-48F6-8C87-1F062E584FFF}" srcOrd="0" destOrd="0" parTransId="{7B62AF06-E82A-480E-8DB4-24432167F615}" sibTransId="{13D5A9E3-D7ED-40DB-B888-96A243327ECF}"/>
    <dgm:cxn modelId="{EA536CC1-8E54-4E3C-887B-02DB23F92D9D}" type="presOf" srcId="{02646FA2-DAEE-4A38-86B0-182270E6E4A9}" destId="{DCB8C1A7-2BB8-4BC1-8C34-063121CACEFE}" srcOrd="1" destOrd="0" presId="urn:microsoft.com/office/officeart/2005/8/layout/venn2"/>
    <dgm:cxn modelId="{2B0721DB-8C37-4A50-AF4C-F5E08D8228BB}" type="presOf" srcId="{DF37CAF5-02B5-4E99-AC4C-4807E78E18C0}" destId="{9AB3EEC6-CADE-4526-BC80-16F9A0CDB583}" srcOrd="1" destOrd="0" presId="urn:microsoft.com/office/officeart/2005/8/layout/venn2"/>
    <dgm:cxn modelId="{862EDAE9-1834-477A-979C-7D655347EF65}" srcId="{6AF8A5EF-04FC-49F2-A3CA-9C8B16561347}" destId="{02646FA2-DAEE-4A38-86B0-182270E6E4A9}" srcOrd="1" destOrd="0" parTransId="{ABA9304A-ADC3-4FF5-8D5E-664AE2377A90}" sibTransId="{61360F04-298D-4B6C-8A26-8922A001684B}"/>
    <dgm:cxn modelId="{787F55BD-A921-4A88-A34D-78218B5DCEAE}" type="presParOf" srcId="{E1A9E484-C2BE-4878-ADCA-2DBAE8DC7B31}" destId="{588C19BC-CFE7-4F46-BA01-ECD8A51D21A2}" srcOrd="0" destOrd="0" presId="urn:microsoft.com/office/officeart/2005/8/layout/venn2"/>
    <dgm:cxn modelId="{4727B0F1-2A23-40AC-AC3B-EDBC164BBBFF}" type="presParOf" srcId="{588C19BC-CFE7-4F46-BA01-ECD8A51D21A2}" destId="{21DF3FC1-384A-4D26-9A3A-6E0A5B66DA37}" srcOrd="0" destOrd="0" presId="urn:microsoft.com/office/officeart/2005/8/layout/venn2"/>
    <dgm:cxn modelId="{B243EDAC-FEB4-45D7-9FAF-F173ED82695F}" type="presParOf" srcId="{588C19BC-CFE7-4F46-BA01-ECD8A51D21A2}" destId="{B399E32D-02E8-47D1-8341-991B8E61C5D4}" srcOrd="1" destOrd="0" presId="urn:microsoft.com/office/officeart/2005/8/layout/venn2"/>
    <dgm:cxn modelId="{B7712576-4659-449F-A2D5-3FC5461A61D3}" type="presParOf" srcId="{E1A9E484-C2BE-4878-ADCA-2DBAE8DC7B31}" destId="{D3848922-48E9-4B61-A31D-FDC98524F807}" srcOrd="1" destOrd="0" presId="urn:microsoft.com/office/officeart/2005/8/layout/venn2"/>
    <dgm:cxn modelId="{0AD23137-227E-4A3B-A520-C015281158AF}" type="presParOf" srcId="{D3848922-48E9-4B61-A31D-FDC98524F807}" destId="{5FDF084E-5545-429B-B62A-639E0DB0B2AA}" srcOrd="0" destOrd="0" presId="urn:microsoft.com/office/officeart/2005/8/layout/venn2"/>
    <dgm:cxn modelId="{2E247A53-3A82-4B69-8502-74ED17CE5DAC}" type="presParOf" srcId="{D3848922-48E9-4B61-A31D-FDC98524F807}" destId="{DCB8C1A7-2BB8-4BC1-8C34-063121CACEFE}" srcOrd="1" destOrd="0" presId="urn:microsoft.com/office/officeart/2005/8/layout/venn2"/>
    <dgm:cxn modelId="{CA50F2C0-D215-4170-BA24-FC7284831498}" type="presParOf" srcId="{E1A9E484-C2BE-4878-ADCA-2DBAE8DC7B31}" destId="{69808128-2D68-40FD-BA91-D2097D99C630}" srcOrd="2" destOrd="0" presId="urn:microsoft.com/office/officeart/2005/8/layout/venn2"/>
    <dgm:cxn modelId="{2230C4B7-D2CC-4E55-B02D-212D97C364E4}" type="presParOf" srcId="{69808128-2D68-40FD-BA91-D2097D99C630}" destId="{BCD55862-0CA4-45DF-A2D3-BDBD25DE4E93}" srcOrd="0" destOrd="0" presId="urn:microsoft.com/office/officeart/2005/8/layout/venn2"/>
    <dgm:cxn modelId="{17C66088-C24B-4A36-88C0-E33ED2EB8D78}" type="presParOf" srcId="{69808128-2D68-40FD-BA91-D2097D99C630}" destId="{9AB3EEC6-CADE-4526-BC80-16F9A0CDB583}" srcOrd="1" destOrd="0" presId="urn:microsoft.com/office/officeart/2005/8/layout/venn2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6E3723-07F3-402C-8EAE-C84B8A6E1A91}">
      <dsp:nvSpPr>
        <dsp:cNvPr id="0" name=""/>
        <dsp:cNvSpPr/>
      </dsp:nvSpPr>
      <dsp:spPr>
        <a:xfrm>
          <a:off x="6853895" y="42964"/>
          <a:ext cx="1670994" cy="14535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bg1"/>
              </a:solidFill>
            </a:rPr>
            <a:t>Диагностика дефицитов</a:t>
          </a:r>
        </a:p>
      </dsp:txBody>
      <dsp:txXfrm>
        <a:off x="6853895" y="42964"/>
        <a:ext cx="1670994" cy="1453582"/>
      </dsp:txXfrm>
    </dsp:sp>
    <dsp:sp modelId="{A418D1E5-DC90-4838-B56B-B78CB7050D58}">
      <dsp:nvSpPr>
        <dsp:cNvPr id="0" name=""/>
        <dsp:cNvSpPr/>
      </dsp:nvSpPr>
      <dsp:spPr>
        <a:xfrm>
          <a:off x="3540648" y="599"/>
          <a:ext cx="5453175" cy="5453175"/>
        </a:xfrm>
        <a:prstGeom prst="circularArrow">
          <a:avLst>
            <a:gd name="adj1" fmla="val 5198"/>
            <a:gd name="adj2" fmla="val 335746"/>
            <a:gd name="adj3" fmla="val 21293923"/>
            <a:gd name="adj4" fmla="val 19765642"/>
            <a:gd name="adj5" fmla="val 6064"/>
          </a:avLst>
        </a:prstGeom>
        <a:solidFill>
          <a:srgbClr val="D7712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000993-66F4-450A-B6DE-0E90EB7710C9}">
      <dsp:nvSpPr>
        <dsp:cNvPr id="0" name=""/>
        <dsp:cNvSpPr/>
      </dsp:nvSpPr>
      <dsp:spPr>
        <a:xfrm>
          <a:off x="7841543" y="2748068"/>
          <a:ext cx="1453582" cy="14535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bg1"/>
              </a:solidFill>
            </a:rPr>
            <a:t>ИОМ</a:t>
          </a:r>
        </a:p>
      </dsp:txBody>
      <dsp:txXfrm>
        <a:off x="7841543" y="2748068"/>
        <a:ext cx="1453582" cy="1453582"/>
      </dsp:txXfrm>
    </dsp:sp>
    <dsp:sp modelId="{63BBBB3F-3AFE-4D65-B847-2A85E3CC6E1C}">
      <dsp:nvSpPr>
        <dsp:cNvPr id="0" name=""/>
        <dsp:cNvSpPr/>
      </dsp:nvSpPr>
      <dsp:spPr>
        <a:xfrm>
          <a:off x="3916344" y="-249619"/>
          <a:ext cx="5321045" cy="5559021"/>
        </a:xfrm>
        <a:prstGeom prst="circularArrow">
          <a:avLst>
            <a:gd name="adj1" fmla="val 5198"/>
            <a:gd name="adj2" fmla="val 335746"/>
            <a:gd name="adj3" fmla="val 4015404"/>
            <a:gd name="adj4" fmla="val 2252784"/>
            <a:gd name="adj5" fmla="val 6064"/>
          </a:avLst>
        </a:prstGeom>
        <a:solidFill>
          <a:srgbClr val="D7712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470EEC-E2E7-4F27-B3AA-235178B1DF41}">
      <dsp:nvSpPr>
        <dsp:cNvPr id="0" name=""/>
        <dsp:cNvSpPr/>
      </dsp:nvSpPr>
      <dsp:spPr>
        <a:xfrm>
          <a:off x="5540444" y="4419914"/>
          <a:ext cx="1453582" cy="14535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bg1"/>
              </a:solidFill>
            </a:rPr>
            <a:t>Методическое</a:t>
          </a:r>
          <a:r>
            <a:rPr lang="ru-RU" sz="2000" b="1" kern="1200" dirty="0"/>
            <a:t> </a:t>
          </a:r>
          <a:r>
            <a:rPr lang="ru-RU" sz="2000" b="1" kern="1200" dirty="0">
              <a:solidFill>
                <a:schemeClr val="bg1"/>
              </a:solidFill>
            </a:rPr>
            <a:t>сопровождение</a:t>
          </a:r>
        </a:p>
      </dsp:txBody>
      <dsp:txXfrm>
        <a:off x="5540444" y="4419914"/>
        <a:ext cx="1453582" cy="1453582"/>
      </dsp:txXfrm>
    </dsp:sp>
    <dsp:sp modelId="{8F008BD9-809F-44AF-B3D4-1A2DD51AE640}">
      <dsp:nvSpPr>
        <dsp:cNvPr id="0" name=""/>
        <dsp:cNvSpPr/>
      </dsp:nvSpPr>
      <dsp:spPr>
        <a:xfrm>
          <a:off x="3528269" y="234540"/>
          <a:ext cx="5453175" cy="5453175"/>
        </a:xfrm>
        <a:prstGeom prst="circularArrow">
          <a:avLst>
            <a:gd name="adj1" fmla="val 5198"/>
            <a:gd name="adj2" fmla="val 335746"/>
            <a:gd name="adj3" fmla="val 8211470"/>
            <a:gd name="adj4" fmla="val 6448850"/>
            <a:gd name="adj5" fmla="val 6064"/>
          </a:avLst>
        </a:prstGeom>
        <a:solidFill>
          <a:srgbClr val="D7712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B0CD88-A163-40AB-83B9-F90C31DF647B}">
      <dsp:nvSpPr>
        <dsp:cNvPr id="0" name=""/>
        <dsp:cNvSpPr/>
      </dsp:nvSpPr>
      <dsp:spPr>
        <a:xfrm>
          <a:off x="3239345" y="2748068"/>
          <a:ext cx="1453582" cy="14535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bg1"/>
              </a:solidFill>
            </a:rPr>
            <a:t>Новые форматы методической работы</a:t>
          </a:r>
        </a:p>
      </dsp:txBody>
      <dsp:txXfrm>
        <a:off x="3239345" y="2748068"/>
        <a:ext cx="1453582" cy="1453582"/>
      </dsp:txXfrm>
    </dsp:sp>
    <dsp:sp modelId="{1D8D76A9-626B-462C-84D0-930164E23D0A}">
      <dsp:nvSpPr>
        <dsp:cNvPr id="0" name=""/>
        <dsp:cNvSpPr/>
      </dsp:nvSpPr>
      <dsp:spPr>
        <a:xfrm>
          <a:off x="3627353" y="-196696"/>
          <a:ext cx="5453175" cy="5453175"/>
        </a:xfrm>
        <a:prstGeom prst="circularArrow">
          <a:avLst>
            <a:gd name="adj1" fmla="val 5198"/>
            <a:gd name="adj2" fmla="val 335746"/>
            <a:gd name="adj3" fmla="val 12298612"/>
            <a:gd name="adj4" fmla="val 10770331"/>
            <a:gd name="adj5" fmla="val 6064"/>
          </a:avLst>
        </a:prstGeom>
        <a:solidFill>
          <a:srgbClr val="D7712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1C24FD-2066-47C4-A6F9-3CC45910A6BD}">
      <dsp:nvSpPr>
        <dsp:cNvPr id="0" name=""/>
        <dsp:cNvSpPr/>
      </dsp:nvSpPr>
      <dsp:spPr>
        <a:xfrm>
          <a:off x="4118287" y="42964"/>
          <a:ext cx="1453582" cy="14535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bg1"/>
              </a:solidFill>
            </a:rPr>
            <a:t>Контроль</a:t>
          </a:r>
          <a:r>
            <a:rPr lang="ru-RU" sz="2000" b="1" kern="1200" dirty="0"/>
            <a:t> </a:t>
          </a:r>
          <a:r>
            <a:rPr lang="ru-RU" sz="2000" b="1" kern="1200" dirty="0">
              <a:solidFill>
                <a:schemeClr val="bg1"/>
              </a:solidFill>
            </a:rPr>
            <a:t>результата</a:t>
          </a:r>
        </a:p>
      </dsp:txBody>
      <dsp:txXfrm>
        <a:off x="4118287" y="42964"/>
        <a:ext cx="1453582" cy="1453582"/>
      </dsp:txXfrm>
    </dsp:sp>
    <dsp:sp modelId="{D358227A-A036-4AC2-BCB3-9B09D4548CE2}">
      <dsp:nvSpPr>
        <dsp:cNvPr id="0" name=""/>
        <dsp:cNvSpPr/>
      </dsp:nvSpPr>
      <dsp:spPr>
        <a:xfrm>
          <a:off x="3540648" y="599"/>
          <a:ext cx="5453175" cy="5453175"/>
        </a:xfrm>
        <a:prstGeom prst="circularArrow">
          <a:avLst>
            <a:gd name="adj1" fmla="val 5198"/>
            <a:gd name="adj2" fmla="val 335746"/>
            <a:gd name="adj3" fmla="val 16706195"/>
            <a:gd name="adj4" fmla="val 15197864"/>
            <a:gd name="adj5" fmla="val 6064"/>
          </a:avLst>
        </a:prstGeom>
        <a:solidFill>
          <a:srgbClr val="D7712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DF3FC1-384A-4D26-9A3A-6E0A5B66DA37}">
      <dsp:nvSpPr>
        <dsp:cNvPr id="0" name=""/>
        <dsp:cNvSpPr/>
      </dsp:nvSpPr>
      <dsp:spPr>
        <a:xfrm>
          <a:off x="1340686" y="0"/>
          <a:ext cx="5418667" cy="5418667"/>
        </a:xfrm>
        <a:prstGeom prst="ellips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kern="1200" dirty="0">
            <a:solidFill>
              <a:srgbClr val="D7712B"/>
            </a:solidFill>
          </a:endParaRPr>
        </a:p>
      </dsp:txBody>
      <dsp:txXfrm>
        <a:off x="3103107" y="270933"/>
        <a:ext cx="1893824" cy="812800"/>
      </dsp:txXfrm>
    </dsp:sp>
    <dsp:sp modelId="{5FDF084E-5545-429B-B62A-639E0DB0B2AA}">
      <dsp:nvSpPr>
        <dsp:cNvPr id="0" name=""/>
        <dsp:cNvSpPr/>
      </dsp:nvSpPr>
      <dsp:spPr>
        <a:xfrm>
          <a:off x="2111532" y="1354666"/>
          <a:ext cx="4064000" cy="4064000"/>
        </a:xfrm>
        <a:prstGeom prst="ellipse">
          <a:avLst/>
        </a:prstGeom>
        <a:solidFill>
          <a:schemeClr val="accent2">
            <a:shade val="80000"/>
            <a:hueOff val="-240708"/>
            <a:satOff val="5083"/>
            <a:lumOff val="135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b="1" kern="1200" dirty="0"/>
            <a:t>Непрерывное проф. развитие</a:t>
          </a:r>
        </a:p>
      </dsp:txBody>
      <dsp:txXfrm>
        <a:off x="3196620" y="1608666"/>
        <a:ext cx="1893824" cy="762000"/>
      </dsp:txXfrm>
    </dsp:sp>
    <dsp:sp modelId="{BCD55862-0CA4-45DF-A2D3-BDBD25DE4E93}">
      <dsp:nvSpPr>
        <dsp:cNvPr id="0" name=""/>
        <dsp:cNvSpPr/>
      </dsp:nvSpPr>
      <dsp:spPr>
        <a:xfrm>
          <a:off x="2709333" y="2709333"/>
          <a:ext cx="2709333" cy="2709333"/>
        </a:xfrm>
        <a:prstGeom prst="ellipse">
          <a:avLst/>
        </a:prstGeom>
        <a:solidFill>
          <a:schemeClr val="accent2">
            <a:shade val="80000"/>
            <a:hueOff val="-481415"/>
            <a:satOff val="10166"/>
            <a:lumOff val="270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КОР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200" kern="1200" dirty="0"/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КК</a:t>
          </a:r>
        </a:p>
      </dsp:txBody>
      <dsp:txXfrm>
        <a:off x="3106105" y="3386666"/>
        <a:ext cx="1915788" cy="1354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0T04:47:29.557"/>
    </inkml:context>
    <inkml:brush xml:id="br0">
      <inkml:brushProperty name="width" value="0.025" units="cm"/>
      <inkml:brushProperty name="height" value="0.025" units="cm"/>
      <inkml:brushProperty name="color" value="#FFFFFF"/>
    </inkml:brush>
  </inkml:definitions>
  <inkml:trace contextRef="#ctx0" brushRef="#br0">0 0 24575,'0'0'-8191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0T05:01:28.851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1 1 24575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0T05:01:29.35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24575,'0'0'-8191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0T05:01:29.85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24575,'0'0'0,"2"0"0,2 0 0,0 0 0,2 0 0,0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0T05:01:30.45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1 24575,'1'0'0,"0"0"0,2 0 0,0 0 0,1 0 0,1-1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0T05:05:37.171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0 117 24575,'0'5'0,"0"-1"0,1 0 0,-1 0 0,1 1 0,2 6 0,-3-11 0,0 0 0,0 1 0,1-1 0,-1 1 0,0-1 0,0 0 0,0 1 0,1-1 0,-1 1 0,0-1 0,1 0 0,-1 1 0,0-1 0,1 0 0,-1 1 0,0-1 0,1 0 0,-1 0 0,0 0 0,1 1 0,-1-1 0,1 0 0,-1 0 0,1 0 0,0 0 0,0 0 0,-1 0 0,1-1 0,0 1 0,0 0 0,0-1 0,-1 1 0,1 0 0,0-1 0,-1 1 0,1-1 0,0 0 0,-1 1 0,1-1 0,-1 1 0,1-1 0,-1 0 0,2-1 0,1-3 0,-1-1 0,1 1 0,-1-1 0,0 0 0,0 1 0,-1-1 0,0 0 0,0 0 0,0-1 0,-1 1 0,0 0 0,0 0 0,-1-9 0,0 5 0,1 1 0,0-1 0,4-17 0,4 51 0,-5 92-28,-4-84-1309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0T05:05:37.75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24575,'2'5'0,"2"2"0,0 4 0,0 1 0,-1 0 0,0-2 0,-1 0 0,-1 1 0,-1-2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0T05:05:55.01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24575,'3'4'0,"0"-1"0,0 1 0,0 0 0,-1 0 0,0 0 0,0 0 0,0 0 0,0 0 0,0 1 0,1 7 0,5 50 0,-2-6 0,-4-47-1365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0T05:05:56.73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24575,'4'11'0,"0"1"0,-1-1 0,2 18 0,-2-5 0,-1 0 0,-4 46 0,0-16 0,4-107 342,-2 42-627,0 0 1,-1 0-1,0 0 1,-1 1-1,-6-21 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0T05:06:04.49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366 144 24575,'3'8'0,"-1"1"0,0-1 0,-1 1 0,0 0 0,-1-1 0,1 1 0,-2 0 0,-1 12 0,1 10 0,1-7 0,1 24 0,-2-35 0,-1-19 0,-9-59 0,3-1 0,0-80 0,5 191 0,-2-1 0,-14 61 0,13-91 0,3-19 0,0-27 0,2-29 0,2 36 0,-1 21 0,0 7 0,1 38 0,0-21 0,0 0 0,-5 38 0,2-56 0,-1-9 0,0-12 0,-2-110 0,0 1 0,5 128 0,0-1 0,0 1 0,0 0 0,0 0 0,1-1 0,-1 1 0,0 0 0,0 0 0,0-1 0,0 1 0,0 0 0,0 0 0,0-1 0,0 1 0,0 0 0,-1 0 0,1-1 0,0 1 0,0 0 0,0 0 0,0-1 0,0 1 0,0 0 0,0 0 0,-1 0 0,1-1 0,0 1 0,0 0 0,0 0 0,0 0 0,-1 0 0,1-1 0,0 1 0,0 0 0,0 0 0,-1 0 0,1 0 0,0 0 0,0 0 0,-1-1 0,1 1 0,0 0 0,0 0 0,-1 0 0,-7 12 0,-7 26 0,15-36 0,-9 24 0,-26 87 0,34-157 0,1 16 0,0 22 0,0 9 0,1 25 0,0 2 0,-2 0 0,0 0 0,-9 43 0,10-72 0,0 1 0,0-1 0,0 0 0,0 1 0,-1-1 0,1 0 0,0 0 0,-1 0 0,1 1 0,-1-1 0,0 0 0,1 0 0,-1 0 0,0 0 0,1 0 0,-1 0 0,0 0 0,0 0 0,-2 1 0,3-2 0,-1-1 0,0 1 0,1-1 0,-1 1 0,0-1 0,1 1 0,-1-1 0,1 1 0,-1-1 0,1 0 0,-1 1 0,1-1 0,-1 0 0,1 0 0,0 1 0,-1-1 0,1 0 0,0 0 0,0 1 0,-1-1 0,1-1 0,-11-54 0,9 8 0,1 36 0,1 37 0,1 6 0,0-13 0,-1 0 0,0 1 0,-6 34 0,6-53 0,0 0 0,0 0 0,0 0 0,0 0 0,0 0 0,0 0 0,0 1 0,0-1 0,0 0 0,0 0 0,0 0 0,0 0 0,0 0 0,0 0 0,0 0 0,0 1 0,0-1 0,0 0 0,0 0 0,0 0 0,0 0 0,-1 0 0,1 0 0,0 0 0,0 0 0,0 1 0,0-1 0,0 0 0,0 0 0,0 0 0,0 0 0,0 0 0,0 0 0,0 0 0,-1 0 0,1 0 0,0 0 0,0 0 0,0 0 0,0 0 0,0 0 0,0 0 0,0 0 0,-1 0 0,1 0 0,0 0 0,0 0 0,0 0 0,0 0 0,0 0 0,0 0 0,0 0 0,0 0 0,-1 0 0,1 0 0,0 0 0,0 0 0,0 0 0,0 0 0,0 0 0,0 0 0,0 0 0,0 0 0,-1 0 0,1 0 0,0 0 0,0-1 0,0 1 0,-6-12 0,-2-18 0,2-6 0,4 23 0,0-1 0,-1 1 0,-7-22 0,5 66 0,6 19 0,-2 36 0,-4-193 0,5 25 0,1 139 0,-3 85 0,1-140 0,1-7 0,-2-18 0,0-30 0,3 16 0,0 22 0,0 0 0,-2-1 0,-2-19 0,3 35 0,0-1 0,0 1 0,0 0 0,0 0 0,0-1 0,0 1 0,0 0 0,0 0 0,0 0 0,0-1 0,0 1 0,0 0 0,0 0 0,0-1 0,0 1 0,0 0 0,-1 0 0,1 0 0,0-1 0,0 1 0,0 0 0,0 0 0,0 0 0,-1 0 0,1 0 0,0-1 0,0 1 0,0 0 0,-1 0 0,1 0 0,0 0 0,0 0 0,0 0 0,-1 0 0,1 0 0,0-1 0,-6 8 0,-3 13 0,5-5 0,-9 23 0,12-36 0,1-1 0,-1 1 0,0-1 0,1 1 0,-1-1 0,0 0 0,0 1 0,0-1 0,0 0 0,0 0 0,0 1 0,-1-1 0,1 0 0,0 0 0,-1 0 0,1-1 0,-1 1 0,-1 1 0,2-2 0,0 0 0,0-1 0,0 1 0,0 0 0,0 0 0,0-1 0,0 1 0,0-1 0,0 1 0,0-1 0,0 1 0,0-1 0,0 0 0,0 1 0,1-1 0,-1 0 0,0 0 0,0 1 0,1-1 0,-1 0 0,1 0 0,-1 0 0,1 0 0,-1 0 0,0-1 0,-11-27 0,5-7 0,5 21 0,1 13 0,1 7 0,0-5 0,0 12 0,0 0 0,1-1 0,1 1 0,0 0 0,5 17 0,-7-30 0,0 1 0,0 0 0,0 0 0,1-1 0,-1 1 0,0 0 0,0 0 0,0-1 0,0 1 0,0 0 0,0 0 0,0-1 0,0 1 0,1 0 0,-1 0 0,0 0 0,0-1 0,0 1 0,1 0 0,-1 0 0,0 0 0,0 0 0,0-1 0,1 1 0,-1 0 0,0 0 0,0 0 0,1 0 0,-1 0 0,0 0 0,0 0 0,1 0 0,-1 0 0,0 0 0,0 0 0,1 0 0,-1 0 0,0 0 0,1 0 0,-1 0 0,0 0 0,0 0 0,1 0 0,-1 0 0,0 0 0,0 0 0,1 0 0,-1 1 0,0-1 0,0 0 0,0 0 0,1 0 0,-1 0 0,0 1 0,0-1 0,0 0 0,0 0 0,1 0 0,-1 1 0,0-1 0,0 0 0,0 0 0,0 1 0,0-1 0,0 0 0,0 0 0,1 1 0,-1-1 0,9-24 0,-7 20 0,9-35 0,-10 31 0,1 0 0,0 1 0,1-1 0,-1 0 0,2 1 0,-1-1 0,1 1 0,0 0 0,6-7 0,-10 14 0,0-1 0,0 1 0,1 0 0,-1-1 0,0 1 0,1 0 0,-1 0 0,0-1 0,1 1 0,-1 0 0,0 0 0,1 0 0,-1 0 0,1 0 0,-1-1 0,0 1 0,1 0 0,-1 0 0,1 0 0,-1 0 0,0 0 0,1 0 0,-1 0 0,1 0 0,-1 1 0,0-1 0,1 0 0,-1 0 0,1 0 0,-1 0 0,0 0 0,1 1 0,10 12 0,4 23 0,-14-33 0,4 11 0,0 0 0,1 0 0,1 0 0,0-1 0,0 0 0,2 0 0,-1-1 0,11 12 0,-12-16 0,-2 1 0,1-1 0,-1 1 0,-1 1 0,1-1 0,4 17 0,6 13 0,12 22 0,-25-63 0,0-12 0,-2-16 0,-12-164 0,13 223 282,0-21-694,0 1 0,-1 0 1,-1 15-1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0T05:06:08.17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363 1 24575,'-157'5'0,"131"-4"0,-1 1 0,-40 8 0,58-7 33,0 0 0,1 1-1,-1 0 1,-9 7 0,-5 1-1562,13-7-5297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0T04:47:39.83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1 24575,'3'0'0,"5"0"0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0T05:06:08.60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24575,'0'0'-8191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0T05:06:09.20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2 0 24575,'-1'0'0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0T04:48:43.66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24575,'1'0'0,"2"0"0,1 0 0,3 0 0,0 1 0,0 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0T04:53:22.14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5 53 24575,'1'88'0,"-2"92"0,-1-163 0,1-30 0,0-28 0,1 29 0,4-184 0,5 126 0,-9 64-1365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0T04:54:55.78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3 24575,'1'-2'0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0T04:53:16.545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24575,'1'7'0,"0"1"0,0-1 0,1 0 0,0-1 0,4 11 0,4 15 0,-1 3 0,-5-20 0,-1 0 0,3 23 0,-2 27-1365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0T04:53:18.23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24 0 24575,'1'3'0,"0"0"0,-1 0 0,1 0 0,0 0 0,-1 0 0,0 0 0,0 0 0,1 0 0,-2 4 0,1-5 0,-9 79 0,9-72 0,1-5 0,-1 1 0,0-1 0,0 0 0,0 1 0,-1-1 0,1 0 0,-1 0 0,0 0 0,0 1 0,-3 5 0,4-10 4,0 0-1,0 0 0,0 0 0,0 0 1,0 0-1,0 0 0,0 0 1,0 1-1,0-1 0,0 0 0,-1 0 1,1 0-1,0 0 0,0 0 0,0 0 1,0 0-1,0 0 0,0 0 1,0 0-1,0 1 0,-1-1 0,1 0 1,0 0-1,0 0 0,0 0 1,0 0-1,0 0 0,0 0 0,0 0 1,-1 0-1,1 0 0,0 0 1,0 0-1,0 0 0,0 0 0,0 0 1,0 0-1,-1 0 0,1 0 0,0 0 1,0 0-1,0 0 0,0 0 1,0-1-1,0 1 0,0 0 0,-1 0 1,1 0-1,0 0 0,0 0 1,0 0-1,-3-9 168,0-10-1878,3 9-5119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0T05:01:27.08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219 115 24575,'-2'6'0,"0"1"0,1 0 0,0 0 0,0-1 0,1 1 0,-1 0 0,2 0 0,0 10 0,0 5 0,-1-16 0,2 28 0,-2-34 0,0 1 0,0-1 0,1 0 0,-1 1 0,0-1 0,0 0 0,0 1 0,0-1 0,0 0 0,0 1 0,1-1 0,-1 0 0,0 0 0,0 1 0,0-1 0,1 0 0,-1 0 0,0 1 0,0-1 0,1 0 0,-1 0 0,0 0 0,1 1 0,-1-1 0,0 0 0,1 0 0,-1 0 0,1 0 0,0 0 0,0 0 0,-1-1 0,1 1 0,0-1 0,0 1 0,0-1 0,0 1 0,-1-1 0,1 1 0,0-1 0,-1 0 0,1 1 0,0-1 0,-1 0 0,1 0 0,0-1 0,2-2 0,0-1 0,-1 0 0,1 0 0,-1 0 0,0 0 0,0 0 0,-1 0 0,1-1 0,0-9 0,0-3 0,-3-30 0,1 30 0,-1 14 0,0 5 0,-3 8 0,-2 17 0,3 71 0,-2-145 0,-2 0 0,-22-76 0,29 124 0,0-1 0,0 1 0,0 0 0,0-1 0,0 1 0,0-1 0,0 1 0,0 0 0,-1-1 0,1 1 0,0 0 0,0-1 0,0 1 0,-1 0 0,1-1 0,0 1 0,0 0 0,-1-1 0,1 1 0,0 0 0,-1 0 0,1-1 0,0 1 0,-1 0 0,1 0 0,0 0 0,-1 0 0,1-1 0,0 1 0,-1 0 0,1 0 0,-1 0 0,-8 9 0,-4 20 0,6-2 0,1 1 0,1 0 0,-3 53 0,9-229 0,-1 341 0,-1-207 0,-2 0 0,-4-17 0,1 8 0,-8-31 0,7 126 0,6-62 0,1-6 0,0 0 0,0 1 0,0-1 0,-1 0 0,1 0 0,-1 0 0,0 0 0,-1 1 0,1-1 0,0-1 0,-1 1 0,-4 6 0,6-10 0,0 0 0,0 0 0,0 0 0,-1 0 0,1 0 0,0 0 0,0 0 0,-1 0 0,1 0 0,0 0 0,0 0 0,-1 0 0,1 0 0,0 0 0,0 0 0,-1 0 0,1 0 0,0-1 0,0 1 0,0 0 0,-1 0 0,1 0 0,0 0 0,0 0 0,0-1 0,0 1 0,-1 0 0,1 0 0,0 0 0,0-1 0,0 1 0,0 0 0,0 0 0,0 0 0,0-1 0,-1 1 0,1 0 0,0 0 0,0-1 0,0 1 0,0 0 0,0 0 0,0-1 0,0 1 0,0 0 0,0-1 0,-2-12 0,-1-14 0,3-36 0,0-2 0,-19 134 0,0 3 0,19-72 0,0 0 0,0 0 0,0 0 0,0-1 0,0 1 0,0 0 0,0 0 0,-1 0 0,1 0 0,0 0 0,0 0 0,0 0 0,0 0 0,0 0 0,0 0 0,0 0 0,0 0 0,0 0 0,0 0 0,0 0 0,0 0 0,0 0 0,-1 0 0,1 0 0,0 0 0,0 0 0,0 0 0,0 0 0,0 0 0,0 0 0,0 0 0,0 0 0,0 1 0,0-1 0,0 0 0,0 0 0,0 0 0,0 0 0,0 0 0,0 0 0,0 0 0,-1 0 0,1 0 0,0 0 0,0 0 0,0 0 0,0 0 0,0 0 0,0 0 0,0 0 0,0 1 0,0-1 0,0 0 0,0 0 0,0 0 0,0 0 0,-2-10 0,-2-16 0,4-33 0,-3-19 0,3 77 0,0 0 0,0 1 0,0-1 0,0 0 0,0 0 0,0 1 0,0-1 0,-1 0 0,1 0 0,0 1 0,-1-1 0,1 0 0,-1 1 0,1-1 0,0 1 0,-1-1 0,0-1 0,0 2 0,1 0 0,-1 0 0,1 0 0,0 0 0,-1 0 0,1 0 0,0 0 0,-1 0 0,1 0 0,-1 0 0,1 0 0,0 0 0,-1 0 0,1 0 0,-1 0 0,1 0 0,0 0 0,-1 0 0,1 0 0,0 0 0,-1 1 0,1-1 0,0 0 0,-1 1 0,0 0 0,-1 0 0,1 0 0,0 0 0,0 0 0,0 0 0,0 0 0,0 1 0,0-1 0,1 0 0,-1 1 0,0-1 0,1 0 0,-1 1 0,1-1 0,-1 3 0,-2 20-1365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0T05:01:28.20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0 0 24575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5CBAB2-C66B-DF62-A5B4-83408488C8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2601295-CEFC-F8EF-0126-0860F2984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3F5A29-2CC3-191B-9ED4-8AC599249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05911-88F0-46A0-AA0C-7915455E1FE7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E78E74-0409-9FA4-294E-2737F15F3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39370B-6C36-8D24-2427-9419933D9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1D4B-ED78-40EF-B1EB-3BD846CB7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881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6A342C-01BA-3087-9783-CFBBAC6D9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A317D81-EC39-43C8-67E1-B39C5A5BF4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BFF57F-CDA8-542E-9DB6-D1CD20F5D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05911-88F0-46A0-AA0C-7915455E1FE7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1391097-3C86-81BA-BD24-49B37C3DE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7B49F9-00CE-492B-38E7-47495851F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1D4B-ED78-40EF-B1EB-3BD846CB7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2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882F4DE-DCC8-D347-3F38-6091783E63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75592C0-52E5-F797-44B6-56E2FB06B8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64319D-B5DD-CD76-86C3-BC7802212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05911-88F0-46A0-AA0C-7915455E1FE7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3D0061-D7AC-6276-E79D-8C0F96306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509A84-8EDA-2636-F1B6-DF397C494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1D4B-ED78-40EF-B1EB-3BD846CB7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376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F09A87-4ACB-7984-BDA6-DB5C350D7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C1E8FB-CCBC-4FCE-270B-1546C4D4F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D9F6B2-7D3E-CE03-37D4-FB0BAB685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05911-88F0-46A0-AA0C-7915455E1FE7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A33100-FE8D-7F55-B322-32CDAC3E2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285808-19C4-2B1D-E17F-FEAEDD5FE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1D4B-ED78-40EF-B1EB-3BD846CB7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248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B02C18-8BD3-D66A-CC6A-247F1ED6A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DF4CEA0-75BD-4511-1796-08D4E36A7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2D6645-8F84-CD2C-7410-61E73B397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05911-88F0-46A0-AA0C-7915455E1FE7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B6DCBF-077E-12A6-D252-21B315F31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80E605-4B12-47D1-032C-1C3F6483E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1D4B-ED78-40EF-B1EB-3BD846CB7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281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3D32BB-BB1E-3F93-E116-DF1070EC4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18F4C3-DA20-BAD4-38A1-F0979BC6AC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08015F6-13EE-2681-638A-68AC73E05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C089C12-7620-5D86-AF13-0CD3125C8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05911-88F0-46A0-AA0C-7915455E1FE7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30F04F7-9F89-7449-5831-3D788D5ED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97CE2BD-BA9F-722E-5F03-3F780CB06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1D4B-ED78-40EF-B1EB-3BD846CB7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479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4D9B6D-EC32-2C54-357E-F0DA3DB7E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BFC8CF7-8EC5-8D2B-8A63-6EED1B07E3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62DDD32-EFCC-E265-0E75-51BFF3FE6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8D3000C-648C-5426-4C03-B5E7B28FC5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65AF223-60AC-3E6B-AE4E-7227F0B5B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323B05D-AA34-2DD6-392E-60804BDA0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05911-88F0-46A0-AA0C-7915455E1FE7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853BA83-69F0-27E2-3087-AB4592029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C48B704-A433-938A-BD03-2B0AC1B9D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1D4B-ED78-40EF-B1EB-3BD846CB7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50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5F9399-7D81-4EF8-BDA0-86C58E3F8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1BDE25E-99B3-E67B-8724-52968A49A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05911-88F0-46A0-AA0C-7915455E1FE7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03CCCB5-D024-19F9-8155-19D957175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F94A628-4E31-7057-C552-2719B21A6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1D4B-ED78-40EF-B1EB-3BD846CB7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73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7991E7F-5039-4EA8-A829-BDB29A312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05911-88F0-46A0-AA0C-7915455E1FE7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25C9443-C25C-32FB-437A-A42590BEF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0DFD65C-1954-C164-AAD6-D7DC632DA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1D4B-ED78-40EF-B1EB-3BD846CB7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171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900E36-CB04-047D-6491-D19AAB473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A8BA4B-E018-D4D9-8403-5D3CECC90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9008A35-E49F-0EE1-42B9-C233D70F53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5E10C7-B682-F09D-BEAD-93319EF9D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05911-88F0-46A0-AA0C-7915455E1FE7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BB09C50-E786-5800-15A2-9538E1A93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3D50A5C-B04A-5028-8C60-B59BE96B1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1D4B-ED78-40EF-B1EB-3BD846CB7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29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3A6A35-EA51-0AC3-EBF7-ED9A96CED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A76F35F-1FDF-3545-DFFB-6472EA34A8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53906DC-217F-1392-E558-3796B1983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AEE0F1E-CAF2-7698-CF7D-CAC14796E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05911-88F0-46A0-AA0C-7915455E1FE7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6B8CC7-12FC-ED4B-E6DD-46E906C47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03D353-6B5D-B28C-0521-413FF1ED5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71D4B-ED78-40EF-B1EB-3BD846CB7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22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C3FD86-5592-8B08-CE96-F259D02C5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B69C77E-4DFE-3BDB-7FA8-6206DC78E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E7E29D-0706-2706-C52A-E40BF959C1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05911-88F0-46A0-AA0C-7915455E1FE7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DEA5E1-F8E0-2B6D-4BCD-65F87087E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76C281-D00D-ACCA-1E11-8E7F1FE2DE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1D4B-ED78-40EF-B1EB-3BD846CB7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208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3" Type="http://schemas.openxmlformats.org/officeDocument/2006/relationships/customXml" Target="../ink/ink1.xml"/><Relationship Id="rId21" Type="http://schemas.openxmlformats.org/officeDocument/2006/relationships/customXml" Target="../ink/ink12.xml"/><Relationship Id="rId7" Type="http://schemas.openxmlformats.org/officeDocument/2006/relationships/customXml" Target="../ink/ink3.xml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" Type="http://schemas.openxmlformats.org/officeDocument/2006/relationships/image" Target="../media/image1.png"/><Relationship Id="rId16" Type="http://schemas.openxmlformats.org/officeDocument/2006/relationships/customXml" Target="../ink/ink8.xml"/><Relationship Id="rId20" Type="http://schemas.openxmlformats.org/officeDocument/2006/relationships/customXml" Target="../ink/ink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image" Target="../media/image7.png"/><Relationship Id="rId23" Type="http://schemas.openxmlformats.org/officeDocument/2006/relationships/customXml" Target="../ink/ink13.xml"/><Relationship Id="rId10" Type="http://schemas.openxmlformats.org/officeDocument/2006/relationships/image" Target="../media/image5.png"/><Relationship Id="rId19" Type="http://schemas.openxmlformats.org/officeDocument/2006/relationships/customXml" Target="../ink/ink10.xml"/><Relationship Id="rId4" Type="http://schemas.openxmlformats.org/officeDocument/2006/relationships/image" Target="../media/image2.png"/><Relationship Id="rId9" Type="http://schemas.openxmlformats.org/officeDocument/2006/relationships/customXml" Target="../ink/ink4.xml"/><Relationship Id="rId14" Type="http://schemas.openxmlformats.org/officeDocument/2006/relationships/customXml" Target="../ink/ink7.xml"/><Relationship Id="rId2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customXml" Target="../ink/ink14.xml"/><Relationship Id="rId18" Type="http://schemas.openxmlformats.org/officeDocument/2006/relationships/image" Target="../media/image12.png"/><Relationship Id="rId26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21" Type="http://schemas.openxmlformats.org/officeDocument/2006/relationships/customXml" Target="../ink/ink18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png"/><Relationship Id="rId17" Type="http://schemas.openxmlformats.org/officeDocument/2006/relationships/customXml" Target="../ink/ink16.xml"/><Relationship Id="rId25" Type="http://schemas.openxmlformats.org/officeDocument/2006/relationships/customXml" Target="../ink/ink20.xml"/><Relationship Id="rId2" Type="http://schemas.openxmlformats.org/officeDocument/2006/relationships/diagramData" Target="../diagrams/data1.xml"/><Relationship Id="rId16" Type="http://schemas.openxmlformats.org/officeDocument/2006/relationships/image" Target="../media/image11.png"/><Relationship Id="rId20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image" Target="../media/image15.png"/><Relationship Id="rId5" Type="http://schemas.openxmlformats.org/officeDocument/2006/relationships/diagramColors" Target="../diagrams/colors1.xml"/><Relationship Id="rId15" Type="http://schemas.openxmlformats.org/officeDocument/2006/relationships/customXml" Target="../ink/ink15.xml"/><Relationship Id="rId23" Type="http://schemas.openxmlformats.org/officeDocument/2006/relationships/customXml" Target="../ink/ink19.xml"/><Relationship Id="rId10" Type="http://schemas.openxmlformats.org/officeDocument/2006/relationships/diagramColors" Target="../diagrams/colors2.xml"/><Relationship Id="rId19" Type="http://schemas.openxmlformats.org/officeDocument/2006/relationships/customXml" Target="../ink/ink17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image" Target="../media/image10.png"/><Relationship Id="rId22" Type="http://schemas.openxmlformats.org/officeDocument/2006/relationships/image" Target="../media/image14.png"/><Relationship Id="rId27" Type="http://schemas.openxmlformats.org/officeDocument/2006/relationships/customXml" Target="../ink/ink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76529">
            <a:alpha val="9490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66044000-6E19-7BAE-11F4-206FCCA50EC8}"/>
              </a:ext>
            </a:extLst>
          </p:cNvPr>
          <p:cNvSpPr/>
          <p:nvPr/>
        </p:nvSpPr>
        <p:spPr>
          <a:xfrm>
            <a:off x="1500807" y="409089"/>
            <a:ext cx="3369365" cy="21070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BBB10785-48CE-E7F9-F29A-8E1D3D807E92}"/>
              </a:ext>
            </a:extLst>
          </p:cNvPr>
          <p:cNvSpPr/>
          <p:nvPr/>
        </p:nvSpPr>
        <p:spPr>
          <a:xfrm>
            <a:off x="7321830" y="409089"/>
            <a:ext cx="3369365" cy="21070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F06404EF-7CB6-809F-84E1-B2AF7782CAFF}"/>
              </a:ext>
            </a:extLst>
          </p:cNvPr>
          <p:cNvSpPr/>
          <p:nvPr/>
        </p:nvSpPr>
        <p:spPr>
          <a:xfrm>
            <a:off x="1846781" y="2749820"/>
            <a:ext cx="8309113" cy="89610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3038AEDF-D656-E212-7ABA-E065E8861957}"/>
              </a:ext>
            </a:extLst>
          </p:cNvPr>
          <p:cNvSpPr/>
          <p:nvPr/>
        </p:nvSpPr>
        <p:spPr>
          <a:xfrm>
            <a:off x="1838737" y="3846299"/>
            <a:ext cx="8269358" cy="17271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Задачи: 1. Обеспечить качество кадровых условий через реновацию МР в ОО. </a:t>
            </a:r>
          </a:p>
          <a:p>
            <a:pPr algn="ctr"/>
            <a:r>
              <a:rPr lang="ru-RU" sz="2400" dirty="0"/>
              <a:t>           2. Обеспечить непрерывное проф. развитие </a:t>
            </a:r>
          </a:p>
          <a:p>
            <a:pPr algn="ctr"/>
            <a:r>
              <a:rPr lang="ru-RU" sz="2400" dirty="0"/>
              <a:t>педагогов.</a:t>
            </a:r>
          </a:p>
          <a:p>
            <a:pPr algn="ctr"/>
            <a:r>
              <a:rPr lang="ru-RU" sz="2400" dirty="0"/>
              <a:t> 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17365E6A-35EB-22FC-D6C6-F95566BCCAC0}"/>
              </a:ext>
            </a:extLst>
          </p:cNvPr>
          <p:cNvSpPr/>
          <p:nvPr/>
        </p:nvSpPr>
        <p:spPr>
          <a:xfrm>
            <a:off x="1838737" y="5685974"/>
            <a:ext cx="8393834" cy="89610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Результат: Рефлексивная позиция учителя         изменение практики.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FAA856-C30F-4083-47D9-A868E67A0719}"/>
              </a:ext>
            </a:extLst>
          </p:cNvPr>
          <p:cNvSpPr txBox="1"/>
          <p:nvPr/>
        </p:nvSpPr>
        <p:spPr>
          <a:xfrm>
            <a:off x="1961321" y="2987033"/>
            <a:ext cx="8269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Проблема: ПК не обеспечивает изменение практики педагога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24BC90-A312-760D-6D8F-57543665E17C}"/>
              </a:ext>
            </a:extLst>
          </p:cNvPr>
          <p:cNvSpPr txBox="1"/>
          <p:nvPr/>
        </p:nvSpPr>
        <p:spPr>
          <a:xfrm>
            <a:off x="1838737" y="723973"/>
            <a:ext cx="26935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/>
              <a:t>Условия для профессионального развития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93EDA8-ED0C-A395-6F05-155EF867B0FE}"/>
              </a:ext>
            </a:extLst>
          </p:cNvPr>
          <p:cNvSpPr txBox="1"/>
          <p:nvPr/>
        </p:nvSpPr>
        <p:spPr>
          <a:xfrm>
            <a:off x="7699516" y="577193"/>
            <a:ext cx="26139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/>
              <a:t>Недостаточные изменения в практике педагога</a:t>
            </a:r>
          </a:p>
        </p:txBody>
      </p:sp>
      <p:sp>
        <p:nvSpPr>
          <p:cNvPr id="17" name="Половина рамки 16">
            <a:extLst>
              <a:ext uri="{FF2B5EF4-FFF2-40B4-BE49-F238E27FC236}">
                <a16:creationId xmlns:a16="http://schemas.microsoft.com/office/drawing/2014/main" id="{E83FBC5B-B80F-16F2-E625-B00C99EDB57E}"/>
              </a:ext>
            </a:extLst>
          </p:cNvPr>
          <p:cNvSpPr/>
          <p:nvPr/>
        </p:nvSpPr>
        <p:spPr>
          <a:xfrm rot="13190857">
            <a:off x="5217843" y="610959"/>
            <a:ext cx="1756313" cy="1569558"/>
          </a:xfrm>
          <a:prstGeom prst="halfFrame">
            <a:avLst>
              <a:gd name="adj1" fmla="val 10594"/>
              <a:gd name="adj2" fmla="val 9836"/>
            </a:avLst>
          </a:prstGeom>
          <a:solidFill>
            <a:srgbClr val="E68E6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Стрелка: вправо 17">
            <a:extLst>
              <a:ext uri="{FF2B5EF4-FFF2-40B4-BE49-F238E27FC236}">
                <a16:creationId xmlns:a16="http://schemas.microsoft.com/office/drawing/2014/main" id="{5FDE1C3C-C4B2-B2AA-6B3E-5DC2B479397B}"/>
              </a:ext>
            </a:extLst>
          </p:cNvPr>
          <p:cNvSpPr/>
          <p:nvPr/>
        </p:nvSpPr>
        <p:spPr>
          <a:xfrm>
            <a:off x="7792278" y="5883202"/>
            <a:ext cx="487018" cy="178904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800FA02F-CCA6-D00B-B995-086ABA5292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823" t="31521" r="68797" b="58606"/>
          <a:stretch/>
        </p:blipFill>
        <p:spPr bwMode="auto">
          <a:xfrm>
            <a:off x="279822" y="409089"/>
            <a:ext cx="883054" cy="92817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1" name="Рукописный ввод 20">
                <a:extLst>
                  <a:ext uri="{FF2B5EF4-FFF2-40B4-BE49-F238E27FC236}">
                    <a16:creationId xmlns:a16="http://schemas.microsoft.com/office/drawing/2014/main" id="{16B4D1CC-C7B9-E576-6EFE-4FEEC62C6168}"/>
                  </a:ext>
                </a:extLst>
              </p14:cNvPr>
              <p14:cNvContentPartPr/>
              <p14:nvPr/>
            </p14:nvContentPartPr>
            <p14:xfrm>
              <a:off x="1821742" y="793716"/>
              <a:ext cx="360" cy="360"/>
            </p14:xfrm>
          </p:contentPart>
        </mc:Choice>
        <mc:Fallback xmlns="">
          <p:pic>
            <p:nvPicPr>
              <p:cNvPr id="21" name="Рукописный ввод 20">
                <a:extLst>
                  <a:ext uri="{FF2B5EF4-FFF2-40B4-BE49-F238E27FC236}">
                    <a16:creationId xmlns:a16="http://schemas.microsoft.com/office/drawing/2014/main" id="{16B4D1CC-C7B9-E576-6EFE-4FEEC62C616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17422" y="789396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3" name="Рукописный ввод 22">
                <a:extLst>
                  <a:ext uri="{FF2B5EF4-FFF2-40B4-BE49-F238E27FC236}">
                    <a16:creationId xmlns:a16="http://schemas.microsoft.com/office/drawing/2014/main" id="{5494E5E5-E574-9C9B-1949-0BF45869A0D9}"/>
                  </a:ext>
                </a:extLst>
              </p14:cNvPr>
              <p14:cNvContentPartPr/>
              <p14:nvPr/>
            </p14:nvContentPartPr>
            <p14:xfrm>
              <a:off x="1934782" y="587796"/>
              <a:ext cx="4320" cy="360"/>
            </p14:xfrm>
          </p:contentPart>
        </mc:Choice>
        <mc:Fallback xmlns="">
          <p:pic>
            <p:nvPicPr>
              <p:cNvPr id="23" name="Рукописный ввод 22">
                <a:extLst>
                  <a:ext uri="{FF2B5EF4-FFF2-40B4-BE49-F238E27FC236}">
                    <a16:creationId xmlns:a16="http://schemas.microsoft.com/office/drawing/2014/main" id="{5494E5E5-E574-9C9B-1949-0BF45869A0D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926142" y="579156"/>
                <a:ext cx="2196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5" name="Рукописный ввод 34">
                <a:extLst>
                  <a:ext uri="{FF2B5EF4-FFF2-40B4-BE49-F238E27FC236}">
                    <a16:creationId xmlns:a16="http://schemas.microsoft.com/office/drawing/2014/main" id="{607C7688-57C9-7572-849D-3BAB8090C2D7}"/>
                  </a:ext>
                </a:extLst>
              </p14:cNvPr>
              <p14:cNvContentPartPr/>
              <p14:nvPr/>
            </p14:nvContentPartPr>
            <p14:xfrm>
              <a:off x="1140461" y="1203120"/>
              <a:ext cx="10800" cy="1800"/>
            </p14:xfrm>
          </p:contentPart>
        </mc:Choice>
        <mc:Fallback xmlns="">
          <p:pic>
            <p:nvPicPr>
              <p:cNvPr id="35" name="Рукописный ввод 34">
                <a:extLst>
                  <a:ext uri="{FF2B5EF4-FFF2-40B4-BE49-F238E27FC236}">
                    <a16:creationId xmlns:a16="http://schemas.microsoft.com/office/drawing/2014/main" id="{607C7688-57C9-7572-849D-3BAB8090C2D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31461" y="1194120"/>
                <a:ext cx="28440" cy="1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85" name="Рукописный ввод 84">
                <a:extLst>
                  <a:ext uri="{FF2B5EF4-FFF2-40B4-BE49-F238E27FC236}">
                    <a16:creationId xmlns:a16="http://schemas.microsoft.com/office/drawing/2014/main" id="{14792C2D-2FFF-7899-2064-6E920D21B9AA}"/>
                  </a:ext>
                </a:extLst>
              </p14:cNvPr>
              <p14:cNvContentPartPr/>
              <p14:nvPr/>
            </p14:nvContentPartPr>
            <p14:xfrm>
              <a:off x="1147440" y="1193938"/>
              <a:ext cx="5040" cy="122040"/>
            </p14:xfrm>
          </p:contentPart>
        </mc:Choice>
        <mc:Fallback xmlns="">
          <p:pic>
            <p:nvPicPr>
              <p:cNvPr id="85" name="Рукописный ввод 84">
                <a:extLst>
                  <a:ext uri="{FF2B5EF4-FFF2-40B4-BE49-F238E27FC236}">
                    <a16:creationId xmlns:a16="http://schemas.microsoft.com/office/drawing/2014/main" id="{14792C2D-2FFF-7899-2064-6E920D21B9AA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38800" y="1184938"/>
                <a:ext cx="22680" cy="13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11" name="Рукописный ввод 110">
                <a:extLst>
                  <a:ext uri="{FF2B5EF4-FFF2-40B4-BE49-F238E27FC236}">
                    <a16:creationId xmlns:a16="http://schemas.microsoft.com/office/drawing/2014/main" id="{FB85F9EE-0F06-4C53-7EC1-CFBFC0B5CAB7}"/>
                  </a:ext>
                </a:extLst>
              </p14:cNvPr>
              <p14:cNvContentPartPr/>
              <p14:nvPr/>
            </p14:nvContentPartPr>
            <p14:xfrm>
              <a:off x="734943" y="1268054"/>
              <a:ext cx="629" cy="1543"/>
            </p14:xfrm>
          </p:contentPart>
        </mc:Choice>
        <mc:Fallback xmlns="">
          <p:pic>
            <p:nvPicPr>
              <p:cNvPr id="111" name="Рукописный ввод 110">
                <a:extLst>
                  <a:ext uri="{FF2B5EF4-FFF2-40B4-BE49-F238E27FC236}">
                    <a16:creationId xmlns:a16="http://schemas.microsoft.com/office/drawing/2014/main" id="{FB85F9EE-0F06-4C53-7EC1-CFBFC0B5CAB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27080" y="1255196"/>
                <a:ext cx="16040" cy="26745"/>
              </a:xfrm>
              <a:prstGeom prst="rect">
                <a:avLst/>
              </a:prstGeom>
            </p:spPr>
          </p:pic>
        </mc:Fallback>
      </mc:AlternateContent>
      <p:grpSp>
        <p:nvGrpSpPr>
          <p:cNvPr id="207" name="Группа 206">
            <a:extLst>
              <a:ext uri="{FF2B5EF4-FFF2-40B4-BE49-F238E27FC236}">
                <a16:creationId xmlns:a16="http://schemas.microsoft.com/office/drawing/2014/main" id="{E58F6FD4-4429-BE51-BE5D-F0D4BC92E875}"/>
              </a:ext>
            </a:extLst>
          </p:cNvPr>
          <p:cNvGrpSpPr/>
          <p:nvPr/>
        </p:nvGrpSpPr>
        <p:grpSpPr>
          <a:xfrm>
            <a:off x="1026120" y="1180978"/>
            <a:ext cx="125280" cy="114840"/>
            <a:chOff x="1026120" y="1180978"/>
            <a:chExt cx="125280" cy="114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83" name="Рукописный ввод 82">
                  <a:extLst>
                    <a:ext uri="{FF2B5EF4-FFF2-40B4-BE49-F238E27FC236}">
                      <a16:creationId xmlns:a16="http://schemas.microsoft.com/office/drawing/2014/main" id="{82330ACE-74E4-E9B5-50DC-8250D500310C}"/>
                    </a:ext>
                  </a:extLst>
                </p14:cNvPr>
                <p14:cNvContentPartPr/>
                <p14:nvPr/>
              </p14:nvContentPartPr>
              <p14:xfrm>
                <a:off x="1133400" y="1204738"/>
                <a:ext cx="18000" cy="91080"/>
              </p14:xfrm>
            </p:contentPart>
          </mc:Choice>
          <mc:Fallback xmlns="">
            <p:pic>
              <p:nvPicPr>
                <p:cNvPr id="83" name="Рукописный ввод 82">
                  <a:extLst>
                    <a:ext uri="{FF2B5EF4-FFF2-40B4-BE49-F238E27FC236}">
                      <a16:creationId xmlns:a16="http://schemas.microsoft.com/office/drawing/2014/main" id="{82330ACE-74E4-E9B5-50DC-8250D500310C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124400" y="1195738"/>
                  <a:ext cx="35640" cy="10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84" name="Рукописный ввод 83">
                  <a:extLst>
                    <a:ext uri="{FF2B5EF4-FFF2-40B4-BE49-F238E27FC236}">
                      <a16:creationId xmlns:a16="http://schemas.microsoft.com/office/drawing/2014/main" id="{5FDB8C82-9175-D625-BE10-14E6AF3433E7}"/>
                    </a:ext>
                  </a:extLst>
                </p14:cNvPr>
                <p14:cNvContentPartPr/>
                <p14:nvPr/>
              </p14:nvContentPartPr>
              <p14:xfrm>
                <a:off x="1137720" y="1203298"/>
                <a:ext cx="10440" cy="65520"/>
              </p14:xfrm>
            </p:contentPart>
          </mc:Choice>
          <mc:Fallback xmlns="">
            <p:pic>
              <p:nvPicPr>
                <p:cNvPr id="84" name="Рукописный ввод 83">
                  <a:extLst>
                    <a:ext uri="{FF2B5EF4-FFF2-40B4-BE49-F238E27FC236}">
                      <a16:creationId xmlns:a16="http://schemas.microsoft.com/office/drawing/2014/main" id="{5FDB8C82-9175-D625-BE10-14E6AF3433E7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129080" y="1194298"/>
                  <a:ext cx="28080" cy="8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206" name="Рукописный ввод 205">
                  <a:extLst>
                    <a:ext uri="{FF2B5EF4-FFF2-40B4-BE49-F238E27FC236}">
                      <a16:creationId xmlns:a16="http://schemas.microsoft.com/office/drawing/2014/main" id="{C5160A6A-E58F-A4E8-5568-18C56C036C20}"/>
                    </a:ext>
                  </a:extLst>
                </p14:cNvPr>
                <p14:cNvContentPartPr/>
                <p14:nvPr/>
              </p14:nvContentPartPr>
              <p14:xfrm>
                <a:off x="1026120" y="1180978"/>
                <a:ext cx="93600" cy="92160"/>
              </p14:xfrm>
            </p:contentPart>
          </mc:Choice>
          <mc:Fallback xmlns="">
            <p:pic>
              <p:nvPicPr>
                <p:cNvPr id="206" name="Рукописный ввод 205">
                  <a:extLst>
                    <a:ext uri="{FF2B5EF4-FFF2-40B4-BE49-F238E27FC236}">
                      <a16:creationId xmlns:a16="http://schemas.microsoft.com/office/drawing/2014/main" id="{C5160A6A-E58F-A4E8-5568-18C56C036C20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017120" y="1171978"/>
                  <a:ext cx="111240" cy="109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3" name="Группа 212">
            <a:extLst>
              <a:ext uri="{FF2B5EF4-FFF2-40B4-BE49-F238E27FC236}">
                <a16:creationId xmlns:a16="http://schemas.microsoft.com/office/drawing/2014/main" id="{06918BB0-814A-4829-F33A-B9C37780607C}"/>
              </a:ext>
            </a:extLst>
          </p:cNvPr>
          <p:cNvGrpSpPr/>
          <p:nvPr/>
        </p:nvGrpSpPr>
        <p:grpSpPr>
          <a:xfrm>
            <a:off x="714360" y="1318858"/>
            <a:ext cx="71280" cy="5400"/>
            <a:chOff x="714360" y="1318858"/>
            <a:chExt cx="71280" cy="5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208" name="Рукописный ввод 207">
                  <a:extLst>
                    <a:ext uri="{FF2B5EF4-FFF2-40B4-BE49-F238E27FC236}">
                      <a16:creationId xmlns:a16="http://schemas.microsoft.com/office/drawing/2014/main" id="{7B160300-6DA0-9300-F70A-4BC0484BA8B2}"/>
                    </a:ext>
                  </a:extLst>
                </p14:cNvPr>
                <p14:cNvContentPartPr/>
                <p14:nvPr/>
              </p14:nvContentPartPr>
              <p14:xfrm>
                <a:off x="726960" y="1323898"/>
                <a:ext cx="360" cy="360"/>
              </p14:xfrm>
            </p:contentPart>
          </mc:Choice>
          <mc:Fallback xmlns="">
            <p:pic>
              <p:nvPicPr>
                <p:cNvPr id="208" name="Рукописный ввод 207">
                  <a:extLst>
                    <a:ext uri="{FF2B5EF4-FFF2-40B4-BE49-F238E27FC236}">
                      <a16:creationId xmlns:a16="http://schemas.microsoft.com/office/drawing/2014/main" id="{7B160300-6DA0-9300-F70A-4BC0484BA8B2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17960" y="131489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209" name="Рукописный ввод 208">
                  <a:extLst>
                    <a:ext uri="{FF2B5EF4-FFF2-40B4-BE49-F238E27FC236}">
                      <a16:creationId xmlns:a16="http://schemas.microsoft.com/office/drawing/2014/main" id="{0228F51F-C6F0-F5A7-6783-EB25824B01F5}"/>
                    </a:ext>
                  </a:extLst>
                </p14:cNvPr>
                <p14:cNvContentPartPr/>
                <p14:nvPr/>
              </p14:nvContentPartPr>
              <p14:xfrm>
                <a:off x="720480" y="1318858"/>
                <a:ext cx="360" cy="360"/>
              </p14:xfrm>
            </p:contentPart>
          </mc:Choice>
          <mc:Fallback xmlns="">
            <p:pic>
              <p:nvPicPr>
                <p:cNvPr id="209" name="Рукописный ввод 208">
                  <a:extLst>
                    <a:ext uri="{FF2B5EF4-FFF2-40B4-BE49-F238E27FC236}">
                      <a16:creationId xmlns:a16="http://schemas.microsoft.com/office/drawing/2014/main" id="{0228F51F-C6F0-F5A7-6783-EB25824B01F5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11840" y="131021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210" name="Рукописный ввод 209">
                  <a:extLst>
                    <a:ext uri="{FF2B5EF4-FFF2-40B4-BE49-F238E27FC236}">
                      <a16:creationId xmlns:a16="http://schemas.microsoft.com/office/drawing/2014/main" id="{45E74047-A80D-DAD1-875C-EF71E553B906}"/>
                    </a:ext>
                  </a:extLst>
                </p14:cNvPr>
                <p14:cNvContentPartPr/>
                <p14:nvPr/>
              </p14:nvContentPartPr>
              <p14:xfrm>
                <a:off x="714360" y="1320658"/>
                <a:ext cx="360" cy="360"/>
              </p14:xfrm>
            </p:contentPart>
          </mc:Choice>
          <mc:Fallback xmlns="">
            <p:pic>
              <p:nvPicPr>
                <p:cNvPr id="210" name="Рукописный ввод 209">
                  <a:extLst>
                    <a:ext uri="{FF2B5EF4-FFF2-40B4-BE49-F238E27FC236}">
                      <a16:creationId xmlns:a16="http://schemas.microsoft.com/office/drawing/2014/main" id="{45E74047-A80D-DAD1-875C-EF71E553B906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05360" y="131165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211" name="Рукописный ввод 210">
                  <a:extLst>
                    <a:ext uri="{FF2B5EF4-FFF2-40B4-BE49-F238E27FC236}">
                      <a16:creationId xmlns:a16="http://schemas.microsoft.com/office/drawing/2014/main" id="{9924C5C4-1553-EF97-53AB-41D0C1FC3381}"/>
                    </a:ext>
                  </a:extLst>
                </p14:cNvPr>
                <p14:cNvContentPartPr/>
                <p14:nvPr/>
              </p14:nvContentPartPr>
              <p14:xfrm>
                <a:off x="747480" y="1320658"/>
                <a:ext cx="8280" cy="360"/>
              </p14:xfrm>
            </p:contentPart>
          </mc:Choice>
          <mc:Fallback xmlns="">
            <p:pic>
              <p:nvPicPr>
                <p:cNvPr id="211" name="Рукописный ввод 210">
                  <a:extLst>
                    <a:ext uri="{FF2B5EF4-FFF2-40B4-BE49-F238E27FC236}">
                      <a16:creationId xmlns:a16="http://schemas.microsoft.com/office/drawing/2014/main" id="{9924C5C4-1553-EF97-53AB-41D0C1FC3381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738840" y="1311658"/>
                  <a:ext cx="2592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212" name="Рукописный ввод 211">
                  <a:extLst>
                    <a:ext uri="{FF2B5EF4-FFF2-40B4-BE49-F238E27FC236}">
                      <a16:creationId xmlns:a16="http://schemas.microsoft.com/office/drawing/2014/main" id="{D7F1D280-BE37-D089-C92E-07F2A174E0C0}"/>
                    </a:ext>
                  </a:extLst>
                </p14:cNvPr>
                <p14:cNvContentPartPr/>
                <p14:nvPr/>
              </p14:nvContentPartPr>
              <p14:xfrm>
                <a:off x="779160" y="1320298"/>
                <a:ext cx="6480" cy="720"/>
              </p14:xfrm>
            </p:contentPart>
          </mc:Choice>
          <mc:Fallback xmlns="">
            <p:pic>
              <p:nvPicPr>
                <p:cNvPr id="212" name="Рукописный ввод 211">
                  <a:extLst>
                    <a:ext uri="{FF2B5EF4-FFF2-40B4-BE49-F238E27FC236}">
                      <a16:creationId xmlns:a16="http://schemas.microsoft.com/office/drawing/2014/main" id="{D7F1D280-BE37-D089-C92E-07F2A174E0C0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70520" y="1311298"/>
                  <a:ext cx="24120" cy="183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578253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765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A9D1849-C0E7-CCE7-84DB-59BA4DC5E6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965133"/>
              </p:ext>
            </p:extLst>
          </p:nvPr>
        </p:nvGraphicFramePr>
        <p:xfrm>
          <a:off x="-3133618" y="410966"/>
          <a:ext cx="12534472" cy="5875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хема 8">
            <a:extLst>
              <a:ext uri="{FF2B5EF4-FFF2-40B4-BE49-F238E27FC236}">
                <a16:creationId xmlns:a16="http://schemas.microsoft.com/office/drawing/2014/main" id="{59F5806F-FF53-7F20-390E-C451E90389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9338207"/>
              </p:ext>
            </p:extLst>
          </p:nvPr>
        </p:nvGraphicFramePr>
        <p:xfrm>
          <a:off x="4755321" y="57112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E5BB715-07AA-8A80-F575-1CB77DC02244}"/>
              </a:ext>
            </a:extLst>
          </p:cNvPr>
          <p:cNvSpPr txBox="1"/>
          <p:nvPr/>
        </p:nvSpPr>
        <p:spPr>
          <a:xfrm>
            <a:off x="7653131" y="788700"/>
            <a:ext cx="266368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300" b="1" dirty="0">
                <a:solidFill>
                  <a:schemeClr val="bg1"/>
                </a:solidFill>
              </a:rPr>
              <a:t>Взаимодействие и ответственность всех субъектов</a:t>
            </a:r>
          </a:p>
        </p:txBody>
      </p:sp>
      <p:sp>
        <p:nvSpPr>
          <p:cNvPr id="14" name="Стрелка: вверх-вниз 13">
            <a:extLst>
              <a:ext uri="{FF2B5EF4-FFF2-40B4-BE49-F238E27FC236}">
                <a16:creationId xmlns:a16="http://schemas.microsoft.com/office/drawing/2014/main" id="{9210168E-5FA7-0686-90DE-5091A5CE5F13}"/>
              </a:ext>
            </a:extLst>
          </p:cNvPr>
          <p:cNvSpPr/>
          <p:nvPr/>
        </p:nvSpPr>
        <p:spPr>
          <a:xfrm>
            <a:off x="8706678" y="4207708"/>
            <a:ext cx="258417" cy="891066"/>
          </a:xfrm>
          <a:prstGeom prst="upDownArrow">
            <a:avLst/>
          </a:prstGeom>
          <a:solidFill>
            <a:schemeClr val="bg1"/>
          </a:solidFill>
          <a:ln>
            <a:solidFill>
              <a:srgbClr val="D7712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3296900B-422C-7DCA-05E7-DE0E940C0C91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l="25823" t="31521" r="68797" b="58606"/>
          <a:stretch/>
        </p:blipFill>
        <p:spPr bwMode="auto">
          <a:xfrm>
            <a:off x="147625" y="410966"/>
            <a:ext cx="890124" cy="9356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27" name="Группа 26">
            <a:extLst>
              <a:ext uri="{FF2B5EF4-FFF2-40B4-BE49-F238E27FC236}">
                <a16:creationId xmlns:a16="http://schemas.microsoft.com/office/drawing/2014/main" id="{0B245D56-A81C-1532-69F0-347827C57736}"/>
              </a:ext>
            </a:extLst>
          </p:cNvPr>
          <p:cNvGrpSpPr/>
          <p:nvPr/>
        </p:nvGrpSpPr>
        <p:grpSpPr>
          <a:xfrm>
            <a:off x="887067" y="1161749"/>
            <a:ext cx="135360" cy="178200"/>
            <a:chOff x="887067" y="1161749"/>
            <a:chExt cx="135360" cy="178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8" name="Рукописный ввод 17">
                  <a:extLst>
                    <a:ext uri="{FF2B5EF4-FFF2-40B4-BE49-F238E27FC236}">
                      <a16:creationId xmlns:a16="http://schemas.microsoft.com/office/drawing/2014/main" id="{C5F018B1-BA9B-23B3-B894-1577B1DAF138}"/>
                    </a:ext>
                  </a:extLst>
                </p14:cNvPr>
                <p14:cNvContentPartPr/>
                <p14:nvPr/>
              </p14:nvContentPartPr>
              <p14:xfrm>
                <a:off x="965547" y="1191989"/>
                <a:ext cx="21240" cy="61920"/>
              </p14:xfrm>
            </p:contentPart>
          </mc:Choice>
          <mc:Fallback xmlns="">
            <p:pic>
              <p:nvPicPr>
                <p:cNvPr id="18" name="Рукописный ввод 17">
                  <a:extLst>
                    <a:ext uri="{FF2B5EF4-FFF2-40B4-BE49-F238E27FC236}">
                      <a16:creationId xmlns:a16="http://schemas.microsoft.com/office/drawing/2014/main" id="{C5F018B1-BA9B-23B3-B894-1577B1DAF138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956547" y="1182989"/>
                  <a:ext cx="38880" cy="7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9" name="Рукописный ввод 18">
                  <a:extLst>
                    <a:ext uri="{FF2B5EF4-FFF2-40B4-BE49-F238E27FC236}">
                      <a16:creationId xmlns:a16="http://schemas.microsoft.com/office/drawing/2014/main" id="{99488FEA-8DA4-9E9D-FCF1-4AE51EE500E7}"/>
                    </a:ext>
                  </a:extLst>
                </p14:cNvPr>
                <p14:cNvContentPartPr/>
                <p14:nvPr/>
              </p14:nvContentPartPr>
              <p14:xfrm>
                <a:off x="1010547" y="1219709"/>
                <a:ext cx="9000" cy="31680"/>
              </p14:xfrm>
            </p:contentPart>
          </mc:Choice>
          <mc:Fallback xmlns="">
            <p:pic>
              <p:nvPicPr>
                <p:cNvPr id="19" name="Рукописный ввод 18">
                  <a:extLst>
                    <a:ext uri="{FF2B5EF4-FFF2-40B4-BE49-F238E27FC236}">
                      <a16:creationId xmlns:a16="http://schemas.microsoft.com/office/drawing/2014/main" id="{99488FEA-8DA4-9E9D-FCF1-4AE51EE500E7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001907" y="1210709"/>
                  <a:ext cx="2664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23" name="Рукописный ввод 22">
                  <a:extLst>
                    <a:ext uri="{FF2B5EF4-FFF2-40B4-BE49-F238E27FC236}">
                      <a16:creationId xmlns:a16="http://schemas.microsoft.com/office/drawing/2014/main" id="{C8D3FF13-B828-81AF-4BBC-1126B8DEF8BD}"/>
                    </a:ext>
                  </a:extLst>
                </p14:cNvPr>
                <p14:cNvContentPartPr/>
                <p14:nvPr/>
              </p14:nvContentPartPr>
              <p14:xfrm>
                <a:off x="979947" y="1199189"/>
                <a:ext cx="15840" cy="64440"/>
              </p14:xfrm>
            </p:contentPart>
          </mc:Choice>
          <mc:Fallback xmlns="">
            <p:pic>
              <p:nvPicPr>
                <p:cNvPr id="23" name="Рукописный ввод 22">
                  <a:extLst>
                    <a:ext uri="{FF2B5EF4-FFF2-40B4-BE49-F238E27FC236}">
                      <a16:creationId xmlns:a16="http://schemas.microsoft.com/office/drawing/2014/main" id="{C8D3FF13-B828-81AF-4BBC-1126B8DEF8BD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970947" y="1190189"/>
                  <a:ext cx="33480" cy="8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24" name="Рукописный ввод 23">
                  <a:extLst>
                    <a:ext uri="{FF2B5EF4-FFF2-40B4-BE49-F238E27FC236}">
                      <a16:creationId xmlns:a16="http://schemas.microsoft.com/office/drawing/2014/main" id="{9289C049-2E2A-15C9-8516-259F063F6F2C}"/>
                    </a:ext>
                  </a:extLst>
                </p14:cNvPr>
                <p14:cNvContentPartPr/>
                <p14:nvPr/>
              </p14:nvContentPartPr>
              <p14:xfrm>
                <a:off x="1012707" y="1201349"/>
                <a:ext cx="7560" cy="84960"/>
              </p14:xfrm>
            </p:contentPart>
          </mc:Choice>
          <mc:Fallback xmlns="">
            <p:pic>
              <p:nvPicPr>
                <p:cNvPr id="24" name="Рукописный ввод 23">
                  <a:extLst>
                    <a:ext uri="{FF2B5EF4-FFF2-40B4-BE49-F238E27FC236}">
                      <a16:creationId xmlns:a16="http://schemas.microsoft.com/office/drawing/2014/main" id="{9289C049-2E2A-15C9-8516-259F063F6F2C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1003707" y="1192349"/>
                  <a:ext cx="25200" cy="10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26" name="Рукописный ввод 25">
                  <a:extLst>
                    <a:ext uri="{FF2B5EF4-FFF2-40B4-BE49-F238E27FC236}">
                      <a16:creationId xmlns:a16="http://schemas.microsoft.com/office/drawing/2014/main" id="{1A1ADDB7-306A-0F52-99E4-9DEFB35543FA}"/>
                    </a:ext>
                  </a:extLst>
                </p14:cNvPr>
                <p14:cNvContentPartPr/>
                <p14:nvPr/>
              </p14:nvContentPartPr>
              <p14:xfrm>
                <a:off x="887067" y="1161749"/>
                <a:ext cx="135360" cy="178200"/>
              </p14:xfrm>
            </p:contentPart>
          </mc:Choice>
          <mc:Fallback xmlns="">
            <p:pic>
              <p:nvPicPr>
                <p:cNvPr id="26" name="Рукописный ввод 25">
                  <a:extLst>
                    <a:ext uri="{FF2B5EF4-FFF2-40B4-BE49-F238E27FC236}">
                      <a16:creationId xmlns:a16="http://schemas.microsoft.com/office/drawing/2014/main" id="{1A1ADDB7-306A-0F52-99E4-9DEFB35543FA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878427" y="1152749"/>
                  <a:ext cx="153000" cy="195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7FE57E69-1723-6A02-6430-523D6908B518}"/>
              </a:ext>
            </a:extLst>
          </p:cNvPr>
          <p:cNvGrpSpPr/>
          <p:nvPr/>
        </p:nvGrpSpPr>
        <p:grpSpPr>
          <a:xfrm>
            <a:off x="591867" y="1297469"/>
            <a:ext cx="162720" cy="35280"/>
            <a:chOff x="591867" y="1297469"/>
            <a:chExt cx="162720" cy="35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28" name="Рукописный ввод 27">
                  <a:extLst>
                    <a:ext uri="{FF2B5EF4-FFF2-40B4-BE49-F238E27FC236}">
                      <a16:creationId xmlns:a16="http://schemas.microsoft.com/office/drawing/2014/main" id="{93CEC98A-432D-C0A2-703B-D0DCAAE6E4DA}"/>
                    </a:ext>
                  </a:extLst>
                </p14:cNvPr>
                <p14:cNvContentPartPr/>
                <p14:nvPr/>
              </p14:nvContentPartPr>
              <p14:xfrm>
                <a:off x="623907" y="1297469"/>
                <a:ext cx="130680" cy="21960"/>
              </p14:xfrm>
            </p:contentPart>
          </mc:Choice>
          <mc:Fallback xmlns="">
            <p:pic>
              <p:nvPicPr>
                <p:cNvPr id="28" name="Рукописный ввод 27">
                  <a:extLst>
                    <a:ext uri="{FF2B5EF4-FFF2-40B4-BE49-F238E27FC236}">
                      <a16:creationId xmlns:a16="http://schemas.microsoft.com/office/drawing/2014/main" id="{93CEC98A-432D-C0A2-703B-D0DCAAE6E4DA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614907" y="1288829"/>
                  <a:ext cx="148320" cy="3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29" name="Рукописный ввод 28">
                  <a:extLst>
                    <a:ext uri="{FF2B5EF4-FFF2-40B4-BE49-F238E27FC236}">
                      <a16:creationId xmlns:a16="http://schemas.microsoft.com/office/drawing/2014/main" id="{517ED618-5FA2-EB29-2CAB-35C2EC747A76}"/>
                    </a:ext>
                  </a:extLst>
                </p14:cNvPr>
                <p14:cNvContentPartPr/>
                <p14:nvPr/>
              </p14:nvContentPartPr>
              <p14:xfrm>
                <a:off x="596547" y="1332389"/>
                <a:ext cx="360" cy="360"/>
              </p14:xfrm>
            </p:contentPart>
          </mc:Choice>
          <mc:Fallback xmlns="">
            <p:pic>
              <p:nvPicPr>
                <p:cNvPr id="29" name="Рукописный ввод 28">
                  <a:extLst>
                    <a:ext uri="{FF2B5EF4-FFF2-40B4-BE49-F238E27FC236}">
                      <a16:creationId xmlns:a16="http://schemas.microsoft.com/office/drawing/2014/main" id="{517ED618-5FA2-EB29-2CAB-35C2EC747A76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87547" y="1323389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30" name="Рукописный ввод 29">
                  <a:extLst>
                    <a:ext uri="{FF2B5EF4-FFF2-40B4-BE49-F238E27FC236}">
                      <a16:creationId xmlns:a16="http://schemas.microsoft.com/office/drawing/2014/main" id="{FCCBD0C2-CA22-8DDA-1388-1B7C6C5B6CC8}"/>
                    </a:ext>
                  </a:extLst>
                </p14:cNvPr>
                <p14:cNvContentPartPr/>
                <p14:nvPr/>
              </p14:nvContentPartPr>
              <p14:xfrm>
                <a:off x="591867" y="1332389"/>
                <a:ext cx="720" cy="360"/>
              </p14:xfrm>
            </p:contentPart>
          </mc:Choice>
          <mc:Fallback xmlns="">
            <p:pic>
              <p:nvPicPr>
                <p:cNvPr id="30" name="Рукописный ввод 29">
                  <a:extLst>
                    <a:ext uri="{FF2B5EF4-FFF2-40B4-BE49-F238E27FC236}">
                      <a16:creationId xmlns:a16="http://schemas.microsoft.com/office/drawing/2014/main" id="{FCCBD0C2-CA22-8DDA-1388-1B7C6C5B6CC8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83227" y="1323389"/>
                  <a:ext cx="18360" cy="18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6751367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72</Words>
  <Application>Microsoft Office PowerPoint</Application>
  <PresentationFormat>Широкоэкранный</PresentationFormat>
  <Paragraphs>18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Арнцт Елена Викторовна</dc:creator>
  <cp:lastModifiedBy>1 1</cp:lastModifiedBy>
  <cp:revision>4</cp:revision>
  <dcterms:created xsi:type="dcterms:W3CDTF">2022-08-20T03:02:06Z</dcterms:created>
  <dcterms:modified xsi:type="dcterms:W3CDTF">2022-09-13T07:50:39Z</dcterms:modified>
</cp:coreProperties>
</file>