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1" r:id="rId14"/>
    <p:sldId id="263" r:id="rId15"/>
  </p:sldIdLst>
  <p:sldSz cx="20104100" cy="11309350"/>
  <p:notesSz cx="20104100" cy="11309350"/>
  <p:embeddedFontLst>
    <p:embeddedFont>
      <p:font typeface="Druk Cyr" charset="-52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NeueMachina-Medium" charset="-52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43"/>
  </p:normalViewPr>
  <p:slideViewPr>
    <p:cSldViewPr>
      <p:cViewPr varScale="1">
        <p:scale>
          <a:sx n="41" d="100"/>
          <a:sy n="41" d="100"/>
        </p:scale>
        <p:origin x="-816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FF2F7-0604-4567-9F55-C97001BFD38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7685170-FFA8-45CD-88D3-916B81D7579B}">
      <dgm:prSet/>
      <dgm:spPr/>
      <dgm:t>
        <a:bodyPr/>
        <a:lstStyle/>
        <a:p>
          <a:r>
            <a:rPr lang="ru-RU" dirty="0"/>
            <a:t>• Участие в развивающих проектах, которые помогут повысить уровень компетенций, в том числе совместно с наставником</a:t>
          </a:r>
          <a:endParaRPr lang="en-US" dirty="0"/>
        </a:p>
      </dgm:t>
    </dgm:pt>
    <dgm:pt modelId="{6257505D-11F7-4861-BE74-D833AABAC7E0}" type="parTrans" cxnId="{9AB4ED86-A1BC-438F-8D21-244D6CD54513}">
      <dgm:prSet/>
      <dgm:spPr/>
      <dgm:t>
        <a:bodyPr/>
        <a:lstStyle/>
        <a:p>
          <a:endParaRPr lang="en-US"/>
        </a:p>
      </dgm:t>
    </dgm:pt>
    <dgm:pt modelId="{EEF39D8D-E20D-48F9-BC17-C3100D994EC7}" type="sibTrans" cxnId="{9AB4ED86-A1BC-438F-8D21-244D6CD54513}">
      <dgm:prSet/>
      <dgm:spPr/>
      <dgm:t>
        <a:bodyPr/>
        <a:lstStyle/>
        <a:p>
          <a:endParaRPr lang="en-US"/>
        </a:p>
      </dgm:t>
    </dgm:pt>
    <dgm:pt modelId="{C2501CC4-1696-46C1-A524-5FF68B0E6394}">
      <dgm:prSet/>
      <dgm:spPr/>
      <dgm:t>
        <a:bodyPr/>
        <a:lstStyle/>
        <a:p>
          <a:r>
            <a:rPr lang="ru-RU" dirty="0"/>
            <a:t>• Общение с более опытными людьми, экспертами </a:t>
          </a:r>
          <a:endParaRPr lang="en-US" dirty="0"/>
        </a:p>
      </dgm:t>
    </dgm:pt>
    <dgm:pt modelId="{AB9F03B8-776E-466D-A53F-537923260342}" type="parTrans" cxnId="{155327DA-85FE-49B7-958D-DD52E85E8FBB}">
      <dgm:prSet/>
      <dgm:spPr/>
      <dgm:t>
        <a:bodyPr/>
        <a:lstStyle/>
        <a:p>
          <a:endParaRPr lang="en-US"/>
        </a:p>
      </dgm:t>
    </dgm:pt>
    <dgm:pt modelId="{1271B40D-DA9A-4017-8ABD-C520794DCD33}" type="sibTrans" cxnId="{155327DA-85FE-49B7-958D-DD52E85E8FBB}">
      <dgm:prSet/>
      <dgm:spPr/>
      <dgm:t>
        <a:bodyPr/>
        <a:lstStyle/>
        <a:p>
          <a:endParaRPr lang="en-US"/>
        </a:p>
      </dgm:t>
    </dgm:pt>
    <dgm:pt modelId="{087C32A3-0EB7-4E06-8052-507FF97DEE2E}">
      <dgm:prSet/>
      <dgm:spPr/>
      <dgm:t>
        <a:bodyPr/>
        <a:lstStyle/>
        <a:p>
          <a:r>
            <a:rPr lang="ru-RU" dirty="0"/>
            <a:t>• Внедрение изменений в процесс работы </a:t>
          </a:r>
          <a:endParaRPr lang="en-US" dirty="0"/>
        </a:p>
      </dgm:t>
    </dgm:pt>
    <dgm:pt modelId="{645E83B6-9B5D-4C2E-9AC4-3722AAF77476}" type="parTrans" cxnId="{FFA80332-4C43-427B-AFFC-7CACF84E2F0D}">
      <dgm:prSet/>
      <dgm:spPr/>
      <dgm:t>
        <a:bodyPr/>
        <a:lstStyle/>
        <a:p>
          <a:endParaRPr lang="en-US"/>
        </a:p>
      </dgm:t>
    </dgm:pt>
    <dgm:pt modelId="{19B2074A-ACF3-4535-9062-09BBC3BD6DE3}" type="sibTrans" cxnId="{FFA80332-4C43-427B-AFFC-7CACF84E2F0D}">
      <dgm:prSet/>
      <dgm:spPr/>
      <dgm:t>
        <a:bodyPr/>
        <a:lstStyle/>
        <a:p>
          <a:endParaRPr lang="en-US"/>
        </a:p>
      </dgm:t>
    </dgm:pt>
    <dgm:pt modelId="{DB5507DC-EE4C-4DE8-9455-9B9A026B2A79}">
      <dgm:prSet/>
      <dgm:spPr/>
      <dgm:t>
        <a:bodyPr/>
        <a:lstStyle/>
        <a:p>
          <a:r>
            <a:rPr lang="ru-RU" dirty="0"/>
            <a:t>• Обсуждение с коллегами и наставником своих результатов </a:t>
          </a:r>
          <a:endParaRPr lang="en-US" dirty="0"/>
        </a:p>
      </dgm:t>
    </dgm:pt>
    <dgm:pt modelId="{2C3BB3EB-8662-4051-AAF2-9F04E51ED692}" type="parTrans" cxnId="{76524292-9E2F-4FDA-9C68-455BFE7BC16B}">
      <dgm:prSet/>
      <dgm:spPr/>
      <dgm:t>
        <a:bodyPr/>
        <a:lstStyle/>
        <a:p>
          <a:endParaRPr lang="en-US"/>
        </a:p>
      </dgm:t>
    </dgm:pt>
    <dgm:pt modelId="{6ABF421F-C2A0-4F93-AE68-05F7BD84E706}" type="sibTrans" cxnId="{76524292-9E2F-4FDA-9C68-455BFE7BC16B}">
      <dgm:prSet/>
      <dgm:spPr/>
      <dgm:t>
        <a:bodyPr/>
        <a:lstStyle/>
        <a:p>
          <a:endParaRPr lang="en-US"/>
        </a:p>
      </dgm:t>
    </dgm:pt>
    <dgm:pt modelId="{FABA9691-B872-488F-B42C-ACFEBEB60CAD}">
      <dgm:prSet/>
      <dgm:spPr/>
      <dgm:t>
        <a:bodyPr/>
        <a:lstStyle/>
        <a:p>
          <a:r>
            <a:rPr lang="ru-RU" dirty="0"/>
            <a:t>• Анализ результатов и самостоятельный поиск методов стать эффективнее </a:t>
          </a:r>
          <a:endParaRPr lang="en-US" dirty="0"/>
        </a:p>
      </dgm:t>
    </dgm:pt>
    <dgm:pt modelId="{03CE2DEA-2801-42AD-B499-1B79ED8D6734}" type="parTrans" cxnId="{FD467787-8CD9-4D11-98CE-8C05803D9AEE}">
      <dgm:prSet/>
      <dgm:spPr/>
      <dgm:t>
        <a:bodyPr/>
        <a:lstStyle/>
        <a:p>
          <a:endParaRPr lang="en-US"/>
        </a:p>
      </dgm:t>
    </dgm:pt>
    <dgm:pt modelId="{F6182959-FB98-4D70-B194-50E9F4D642C1}" type="sibTrans" cxnId="{FD467787-8CD9-4D11-98CE-8C05803D9AEE}">
      <dgm:prSet/>
      <dgm:spPr/>
      <dgm:t>
        <a:bodyPr/>
        <a:lstStyle/>
        <a:p>
          <a:endParaRPr lang="en-US"/>
        </a:p>
      </dgm:t>
    </dgm:pt>
    <dgm:pt modelId="{A795EDB6-3221-4F55-8261-4C2C9FE2110A}">
      <dgm:prSet/>
      <dgm:spPr/>
      <dgm:t>
        <a:bodyPr/>
        <a:lstStyle/>
        <a:p>
          <a:r>
            <a:rPr lang="ru-RU" dirty="0"/>
            <a:t>• Участие в учебных программах вне работы</a:t>
          </a:r>
          <a:endParaRPr lang="en-US" dirty="0"/>
        </a:p>
      </dgm:t>
    </dgm:pt>
    <dgm:pt modelId="{E837B162-F7F9-4B89-8E23-C1AED075A7F9}" type="parTrans" cxnId="{8C5627C9-A83B-452A-A31F-35E48B0B87C0}">
      <dgm:prSet/>
      <dgm:spPr/>
      <dgm:t>
        <a:bodyPr/>
        <a:lstStyle/>
        <a:p>
          <a:endParaRPr lang="en-US"/>
        </a:p>
      </dgm:t>
    </dgm:pt>
    <dgm:pt modelId="{67802244-361F-46B7-A495-1F00A6969680}" type="sibTrans" cxnId="{8C5627C9-A83B-452A-A31F-35E48B0B87C0}">
      <dgm:prSet/>
      <dgm:spPr/>
      <dgm:t>
        <a:bodyPr/>
        <a:lstStyle/>
        <a:p>
          <a:endParaRPr lang="en-US"/>
        </a:p>
      </dgm:t>
    </dgm:pt>
    <dgm:pt modelId="{60BFAA82-C33A-4AEA-BC6E-FE745F64B4B8}">
      <dgm:prSet/>
      <dgm:spPr/>
      <dgm:t>
        <a:bodyPr/>
        <a:lstStyle/>
        <a:p>
          <a:r>
            <a:rPr lang="ru-RU" dirty="0"/>
            <a:t>• Самоподготовка - прохождение дистанционных курсов, анализ аудио и/или </a:t>
          </a:r>
          <a:r>
            <a:rPr lang="ru-RU" dirty="0" err="1"/>
            <a:t>видеокейсов</a:t>
          </a:r>
          <a:r>
            <a:rPr lang="ru-RU" dirty="0"/>
            <a:t>, чтение профессиональной литературы</a:t>
          </a:r>
          <a:endParaRPr lang="en-US" dirty="0"/>
        </a:p>
      </dgm:t>
    </dgm:pt>
    <dgm:pt modelId="{55D9DA5C-49D7-4644-A27A-2D60182E7EED}" type="parTrans" cxnId="{C6CFC2BC-10D8-4479-AFC2-20EC879C19CE}">
      <dgm:prSet/>
      <dgm:spPr/>
      <dgm:t>
        <a:bodyPr/>
        <a:lstStyle/>
        <a:p>
          <a:endParaRPr lang="en-US"/>
        </a:p>
      </dgm:t>
    </dgm:pt>
    <dgm:pt modelId="{F503F7EF-5752-4243-9187-B6C529C20AE4}" type="sibTrans" cxnId="{C6CFC2BC-10D8-4479-AFC2-20EC879C19CE}">
      <dgm:prSet/>
      <dgm:spPr/>
      <dgm:t>
        <a:bodyPr/>
        <a:lstStyle/>
        <a:p>
          <a:endParaRPr lang="en-US"/>
        </a:p>
      </dgm:t>
    </dgm:pt>
    <dgm:pt modelId="{88FD1691-D6D4-4331-BE65-4B5A3990EC9D}" type="pres">
      <dgm:prSet presAssocID="{486FF2F7-0604-4567-9F55-C97001BFD3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243971-3BD9-4AA0-9AC7-DF56D67CBB40}" type="pres">
      <dgm:prSet presAssocID="{07685170-FFA8-45CD-88D3-916B81D7579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CEBE2-777C-4665-B71B-390056B38E77}" type="pres">
      <dgm:prSet presAssocID="{EEF39D8D-E20D-48F9-BC17-C3100D994EC7}" presName="spacer" presStyleCnt="0"/>
      <dgm:spPr/>
    </dgm:pt>
    <dgm:pt modelId="{FBC1C1F6-54EF-41B4-B77B-967E6A7461E0}" type="pres">
      <dgm:prSet presAssocID="{C2501CC4-1696-46C1-A524-5FF68B0E639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92D54-7AA3-4CCB-94CB-A65E8EE99E00}" type="pres">
      <dgm:prSet presAssocID="{1271B40D-DA9A-4017-8ABD-C520794DCD33}" presName="spacer" presStyleCnt="0"/>
      <dgm:spPr/>
    </dgm:pt>
    <dgm:pt modelId="{DE2104DF-E209-4128-8200-8CE0CD828446}" type="pres">
      <dgm:prSet presAssocID="{087C32A3-0EB7-4E06-8052-507FF97DEE2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8ED83-EFC4-4FF8-A86E-85996BEFD8CC}" type="pres">
      <dgm:prSet presAssocID="{19B2074A-ACF3-4535-9062-09BBC3BD6DE3}" presName="spacer" presStyleCnt="0"/>
      <dgm:spPr/>
    </dgm:pt>
    <dgm:pt modelId="{92483B7B-71B8-4DDC-974F-135CFBD7F37E}" type="pres">
      <dgm:prSet presAssocID="{DB5507DC-EE4C-4DE8-9455-9B9A026B2A7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8ACD3-2F2A-41D1-BDEA-39D63E086A8B}" type="pres">
      <dgm:prSet presAssocID="{6ABF421F-C2A0-4F93-AE68-05F7BD84E706}" presName="spacer" presStyleCnt="0"/>
      <dgm:spPr/>
    </dgm:pt>
    <dgm:pt modelId="{B31E7102-275F-4CE2-A904-9C6C6CBE50A0}" type="pres">
      <dgm:prSet presAssocID="{FABA9691-B872-488F-B42C-ACFEBEB60CA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69353-3250-4D3A-9BF3-F4C2731D22BD}" type="pres">
      <dgm:prSet presAssocID="{F6182959-FB98-4D70-B194-50E9F4D642C1}" presName="spacer" presStyleCnt="0"/>
      <dgm:spPr/>
    </dgm:pt>
    <dgm:pt modelId="{55B24698-51E7-4F98-83C8-3836A00921D8}" type="pres">
      <dgm:prSet presAssocID="{A795EDB6-3221-4F55-8261-4C2C9FE2110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3C6C8-39A0-4DC4-A6A0-AED1DECACD75}" type="pres">
      <dgm:prSet presAssocID="{67802244-361F-46B7-A495-1F00A6969680}" presName="spacer" presStyleCnt="0"/>
      <dgm:spPr/>
    </dgm:pt>
    <dgm:pt modelId="{41C15843-3213-42C4-A9B9-F961012A4651}" type="pres">
      <dgm:prSet presAssocID="{60BFAA82-C33A-4AEA-BC6E-FE745F64B4B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0B0659-DB5A-41ED-8B13-6BEBB06B8214}" type="presOf" srcId="{486FF2F7-0604-4567-9F55-C97001BFD380}" destId="{88FD1691-D6D4-4331-BE65-4B5A3990EC9D}" srcOrd="0" destOrd="0" presId="urn:microsoft.com/office/officeart/2005/8/layout/vList2"/>
    <dgm:cxn modelId="{61705F02-F730-46B3-9B97-1BBB7EC8805D}" type="presOf" srcId="{60BFAA82-C33A-4AEA-BC6E-FE745F64B4B8}" destId="{41C15843-3213-42C4-A9B9-F961012A4651}" srcOrd="0" destOrd="0" presId="urn:microsoft.com/office/officeart/2005/8/layout/vList2"/>
    <dgm:cxn modelId="{BEA824B6-A5BD-4C3D-B13B-A1A90CEE0276}" type="presOf" srcId="{FABA9691-B872-488F-B42C-ACFEBEB60CAD}" destId="{B31E7102-275F-4CE2-A904-9C6C6CBE50A0}" srcOrd="0" destOrd="0" presId="urn:microsoft.com/office/officeart/2005/8/layout/vList2"/>
    <dgm:cxn modelId="{AA2606D6-179C-40C1-8BD6-140FCD027401}" type="presOf" srcId="{DB5507DC-EE4C-4DE8-9455-9B9A026B2A79}" destId="{92483B7B-71B8-4DDC-974F-135CFBD7F37E}" srcOrd="0" destOrd="0" presId="urn:microsoft.com/office/officeart/2005/8/layout/vList2"/>
    <dgm:cxn modelId="{76524292-9E2F-4FDA-9C68-455BFE7BC16B}" srcId="{486FF2F7-0604-4567-9F55-C97001BFD380}" destId="{DB5507DC-EE4C-4DE8-9455-9B9A026B2A79}" srcOrd="3" destOrd="0" parTransId="{2C3BB3EB-8662-4051-AAF2-9F04E51ED692}" sibTransId="{6ABF421F-C2A0-4F93-AE68-05F7BD84E706}"/>
    <dgm:cxn modelId="{0CDBF97B-242C-4E42-8B42-39CA3769D40F}" type="presOf" srcId="{C2501CC4-1696-46C1-A524-5FF68B0E6394}" destId="{FBC1C1F6-54EF-41B4-B77B-967E6A7461E0}" srcOrd="0" destOrd="0" presId="urn:microsoft.com/office/officeart/2005/8/layout/vList2"/>
    <dgm:cxn modelId="{FFA80332-4C43-427B-AFFC-7CACF84E2F0D}" srcId="{486FF2F7-0604-4567-9F55-C97001BFD380}" destId="{087C32A3-0EB7-4E06-8052-507FF97DEE2E}" srcOrd="2" destOrd="0" parTransId="{645E83B6-9B5D-4C2E-9AC4-3722AAF77476}" sibTransId="{19B2074A-ACF3-4535-9062-09BBC3BD6DE3}"/>
    <dgm:cxn modelId="{EE7EE9DC-C0F8-4284-8C9F-3D1C36C75B00}" type="presOf" srcId="{A795EDB6-3221-4F55-8261-4C2C9FE2110A}" destId="{55B24698-51E7-4F98-83C8-3836A00921D8}" srcOrd="0" destOrd="0" presId="urn:microsoft.com/office/officeart/2005/8/layout/vList2"/>
    <dgm:cxn modelId="{155327DA-85FE-49B7-958D-DD52E85E8FBB}" srcId="{486FF2F7-0604-4567-9F55-C97001BFD380}" destId="{C2501CC4-1696-46C1-A524-5FF68B0E6394}" srcOrd="1" destOrd="0" parTransId="{AB9F03B8-776E-466D-A53F-537923260342}" sibTransId="{1271B40D-DA9A-4017-8ABD-C520794DCD33}"/>
    <dgm:cxn modelId="{FD467787-8CD9-4D11-98CE-8C05803D9AEE}" srcId="{486FF2F7-0604-4567-9F55-C97001BFD380}" destId="{FABA9691-B872-488F-B42C-ACFEBEB60CAD}" srcOrd="4" destOrd="0" parTransId="{03CE2DEA-2801-42AD-B499-1B79ED8D6734}" sibTransId="{F6182959-FB98-4D70-B194-50E9F4D642C1}"/>
    <dgm:cxn modelId="{8C5627C9-A83B-452A-A31F-35E48B0B87C0}" srcId="{486FF2F7-0604-4567-9F55-C97001BFD380}" destId="{A795EDB6-3221-4F55-8261-4C2C9FE2110A}" srcOrd="5" destOrd="0" parTransId="{E837B162-F7F9-4B89-8E23-C1AED075A7F9}" sibTransId="{67802244-361F-46B7-A495-1F00A6969680}"/>
    <dgm:cxn modelId="{48A6D4C9-EE41-4EAC-8EF2-A45070EA1522}" type="presOf" srcId="{07685170-FFA8-45CD-88D3-916B81D7579B}" destId="{D7243971-3BD9-4AA0-9AC7-DF56D67CBB40}" srcOrd="0" destOrd="0" presId="urn:microsoft.com/office/officeart/2005/8/layout/vList2"/>
    <dgm:cxn modelId="{C6CFC2BC-10D8-4479-AFC2-20EC879C19CE}" srcId="{486FF2F7-0604-4567-9F55-C97001BFD380}" destId="{60BFAA82-C33A-4AEA-BC6E-FE745F64B4B8}" srcOrd="6" destOrd="0" parTransId="{55D9DA5C-49D7-4644-A27A-2D60182E7EED}" sibTransId="{F503F7EF-5752-4243-9187-B6C529C20AE4}"/>
    <dgm:cxn modelId="{9AB4ED86-A1BC-438F-8D21-244D6CD54513}" srcId="{486FF2F7-0604-4567-9F55-C97001BFD380}" destId="{07685170-FFA8-45CD-88D3-916B81D7579B}" srcOrd="0" destOrd="0" parTransId="{6257505D-11F7-4861-BE74-D833AABAC7E0}" sibTransId="{EEF39D8D-E20D-48F9-BC17-C3100D994EC7}"/>
    <dgm:cxn modelId="{811F45EF-6207-4DEA-AD3F-BACA5B8A6F9B}" type="presOf" srcId="{087C32A3-0EB7-4E06-8052-507FF97DEE2E}" destId="{DE2104DF-E209-4128-8200-8CE0CD828446}" srcOrd="0" destOrd="0" presId="urn:microsoft.com/office/officeart/2005/8/layout/vList2"/>
    <dgm:cxn modelId="{AC25D6ED-4656-4887-86B9-EB703318DF44}" type="presParOf" srcId="{88FD1691-D6D4-4331-BE65-4B5A3990EC9D}" destId="{D7243971-3BD9-4AA0-9AC7-DF56D67CBB40}" srcOrd="0" destOrd="0" presId="urn:microsoft.com/office/officeart/2005/8/layout/vList2"/>
    <dgm:cxn modelId="{B592BFCA-8EDD-4874-88B6-2D5B51403D69}" type="presParOf" srcId="{88FD1691-D6D4-4331-BE65-4B5A3990EC9D}" destId="{9F0CEBE2-777C-4665-B71B-390056B38E77}" srcOrd="1" destOrd="0" presId="urn:microsoft.com/office/officeart/2005/8/layout/vList2"/>
    <dgm:cxn modelId="{3F581A71-8209-49F3-9A6D-4A5699F545F3}" type="presParOf" srcId="{88FD1691-D6D4-4331-BE65-4B5A3990EC9D}" destId="{FBC1C1F6-54EF-41B4-B77B-967E6A7461E0}" srcOrd="2" destOrd="0" presId="urn:microsoft.com/office/officeart/2005/8/layout/vList2"/>
    <dgm:cxn modelId="{3132AD3B-DB35-4212-9170-8AD33BE00785}" type="presParOf" srcId="{88FD1691-D6D4-4331-BE65-4B5A3990EC9D}" destId="{25F92D54-7AA3-4CCB-94CB-A65E8EE99E00}" srcOrd="3" destOrd="0" presId="urn:microsoft.com/office/officeart/2005/8/layout/vList2"/>
    <dgm:cxn modelId="{89DF46E5-EE87-4559-953E-276D15BD8993}" type="presParOf" srcId="{88FD1691-D6D4-4331-BE65-4B5A3990EC9D}" destId="{DE2104DF-E209-4128-8200-8CE0CD828446}" srcOrd="4" destOrd="0" presId="urn:microsoft.com/office/officeart/2005/8/layout/vList2"/>
    <dgm:cxn modelId="{BFFE578A-760F-4B5E-B176-48F816D2AA12}" type="presParOf" srcId="{88FD1691-D6D4-4331-BE65-4B5A3990EC9D}" destId="{9668ED83-EFC4-4FF8-A86E-85996BEFD8CC}" srcOrd="5" destOrd="0" presId="urn:microsoft.com/office/officeart/2005/8/layout/vList2"/>
    <dgm:cxn modelId="{4C1D07C6-C9B1-48B5-AA9A-42EE47F051BA}" type="presParOf" srcId="{88FD1691-D6D4-4331-BE65-4B5A3990EC9D}" destId="{92483B7B-71B8-4DDC-974F-135CFBD7F37E}" srcOrd="6" destOrd="0" presId="urn:microsoft.com/office/officeart/2005/8/layout/vList2"/>
    <dgm:cxn modelId="{CDB1962E-1ECC-473C-AB2C-3CEF4E69554E}" type="presParOf" srcId="{88FD1691-D6D4-4331-BE65-4B5A3990EC9D}" destId="{C2F8ACD3-2F2A-41D1-BDEA-39D63E086A8B}" srcOrd="7" destOrd="0" presId="urn:microsoft.com/office/officeart/2005/8/layout/vList2"/>
    <dgm:cxn modelId="{4B551954-9E76-4CEB-8A72-6D45C547FC9A}" type="presParOf" srcId="{88FD1691-D6D4-4331-BE65-4B5A3990EC9D}" destId="{B31E7102-275F-4CE2-A904-9C6C6CBE50A0}" srcOrd="8" destOrd="0" presId="urn:microsoft.com/office/officeart/2005/8/layout/vList2"/>
    <dgm:cxn modelId="{668E4E4F-7FC4-4998-BB62-2E36A79FB36B}" type="presParOf" srcId="{88FD1691-D6D4-4331-BE65-4B5A3990EC9D}" destId="{F1A69353-3250-4D3A-9BF3-F4C2731D22BD}" srcOrd="9" destOrd="0" presId="urn:microsoft.com/office/officeart/2005/8/layout/vList2"/>
    <dgm:cxn modelId="{FB63D153-E66D-49C7-BBFA-0361C447F3CC}" type="presParOf" srcId="{88FD1691-D6D4-4331-BE65-4B5A3990EC9D}" destId="{55B24698-51E7-4F98-83C8-3836A00921D8}" srcOrd="10" destOrd="0" presId="urn:microsoft.com/office/officeart/2005/8/layout/vList2"/>
    <dgm:cxn modelId="{ADB33579-6938-407E-B7B1-C4B389951698}" type="presParOf" srcId="{88FD1691-D6D4-4331-BE65-4B5A3990EC9D}" destId="{4EF3C6C8-39A0-4DC4-A6A0-AED1DECACD75}" srcOrd="11" destOrd="0" presId="urn:microsoft.com/office/officeart/2005/8/layout/vList2"/>
    <dgm:cxn modelId="{C06D4207-D5C8-44B5-9A02-62C16AA47C4C}" type="presParOf" srcId="{88FD1691-D6D4-4331-BE65-4B5A3990EC9D}" destId="{41C15843-3213-42C4-A9B9-F961012A4651}" srcOrd="1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D3E1D-9D50-421B-BD88-16FC624D05C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5677251-AC63-4E27-8029-FCCDFE7180D2}">
      <dgm:prSet/>
      <dgm:spPr/>
      <dgm:t>
        <a:bodyPr/>
        <a:lstStyle/>
        <a:p>
          <a:r>
            <a:rPr lang="ru-RU" dirty="0"/>
            <a:t>Попросите в течение двух дней предоставить резюме встречи и скорректированный ИПР.</a:t>
          </a:r>
          <a:endParaRPr lang="en-US" dirty="0"/>
        </a:p>
      </dgm:t>
    </dgm:pt>
    <dgm:pt modelId="{CF38B428-460E-4E69-8329-1ED8018F7762}" type="parTrans" cxnId="{79AA3AAF-D975-483F-A576-E6CB7A248385}">
      <dgm:prSet/>
      <dgm:spPr/>
      <dgm:t>
        <a:bodyPr/>
        <a:lstStyle/>
        <a:p>
          <a:endParaRPr lang="en-US"/>
        </a:p>
      </dgm:t>
    </dgm:pt>
    <dgm:pt modelId="{7AC81D85-C21D-48D0-9326-8896A7B944FD}" type="sibTrans" cxnId="{79AA3AAF-D975-483F-A576-E6CB7A248385}">
      <dgm:prSet/>
      <dgm:spPr/>
      <dgm:t>
        <a:bodyPr/>
        <a:lstStyle/>
        <a:p>
          <a:endParaRPr lang="en-US"/>
        </a:p>
      </dgm:t>
    </dgm:pt>
    <dgm:pt modelId="{7D189244-4BD5-4E56-B1CE-23BCB42877D5}">
      <dgm:prSet/>
      <dgm:spPr/>
      <dgm:t>
        <a:bodyPr/>
        <a:lstStyle/>
        <a:p>
          <a:r>
            <a:rPr lang="ru-RU" dirty="0"/>
            <a:t>Согласуйте формат взаимодействия: </a:t>
          </a:r>
          <a:endParaRPr lang="en-US" dirty="0"/>
        </a:p>
      </dgm:t>
    </dgm:pt>
    <dgm:pt modelId="{891EE634-1DEF-4122-ABD7-F05FCD215B6E}" type="parTrans" cxnId="{7F8D307E-AB55-4D42-A80C-B3DB5279ECCA}">
      <dgm:prSet/>
      <dgm:spPr/>
      <dgm:t>
        <a:bodyPr/>
        <a:lstStyle/>
        <a:p>
          <a:endParaRPr lang="en-US"/>
        </a:p>
      </dgm:t>
    </dgm:pt>
    <dgm:pt modelId="{8425FB5A-546C-4DAF-A8FE-5A65A6979749}" type="sibTrans" cxnId="{7F8D307E-AB55-4D42-A80C-B3DB5279ECCA}">
      <dgm:prSet/>
      <dgm:spPr/>
      <dgm:t>
        <a:bodyPr/>
        <a:lstStyle/>
        <a:p>
          <a:endParaRPr lang="en-US"/>
        </a:p>
      </dgm:t>
    </dgm:pt>
    <dgm:pt modelId="{1BD9BDE6-7029-4441-A878-EEF229C0CF67}">
      <dgm:prSet/>
      <dgm:spPr/>
      <dgm:t>
        <a:bodyPr/>
        <a:lstStyle/>
        <a:p>
          <a:r>
            <a:rPr lang="ru-RU" dirty="0"/>
            <a:t>Дату следующей встречи </a:t>
          </a:r>
          <a:endParaRPr lang="en-US" dirty="0"/>
        </a:p>
      </dgm:t>
    </dgm:pt>
    <dgm:pt modelId="{1AFCD418-C3CE-453F-9421-4E4E82B340BA}" type="parTrans" cxnId="{98C03818-E227-4ACD-A892-881741500981}">
      <dgm:prSet/>
      <dgm:spPr/>
      <dgm:t>
        <a:bodyPr/>
        <a:lstStyle/>
        <a:p>
          <a:endParaRPr lang="en-US"/>
        </a:p>
      </dgm:t>
    </dgm:pt>
    <dgm:pt modelId="{9B898255-0B90-4991-9D7B-89E661B185F8}" type="sibTrans" cxnId="{98C03818-E227-4ACD-A892-881741500981}">
      <dgm:prSet/>
      <dgm:spPr/>
      <dgm:t>
        <a:bodyPr/>
        <a:lstStyle/>
        <a:p>
          <a:endParaRPr lang="en-US"/>
        </a:p>
      </dgm:t>
    </dgm:pt>
    <dgm:pt modelId="{5304C8CE-5AD9-4DB2-A581-51716AF9ECC6}">
      <dgm:prSet/>
      <dgm:spPr/>
      <dgm:t>
        <a:bodyPr/>
        <a:lstStyle/>
        <a:p>
          <a:r>
            <a:rPr lang="ru-RU" dirty="0"/>
            <a:t>Способы связи </a:t>
          </a:r>
          <a:endParaRPr lang="en-US" dirty="0"/>
        </a:p>
      </dgm:t>
    </dgm:pt>
    <dgm:pt modelId="{5007EB60-0ACF-423C-8BBA-F48E72D3E12A}" type="parTrans" cxnId="{1176182B-5FFB-49EA-90D0-F519A8873397}">
      <dgm:prSet/>
      <dgm:spPr/>
      <dgm:t>
        <a:bodyPr/>
        <a:lstStyle/>
        <a:p>
          <a:endParaRPr lang="en-US"/>
        </a:p>
      </dgm:t>
    </dgm:pt>
    <dgm:pt modelId="{96C3F841-A29C-4997-AEAE-9B496E7D188F}" type="sibTrans" cxnId="{1176182B-5FFB-49EA-90D0-F519A8873397}">
      <dgm:prSet/>
      <dgm:spPr/>
      <dgm:t>
        <a:bodyPr/>
        <a:lstStyle/>
        <a:p>
          <a:endParaRPr lang="en-US"/>
        </a:p>
      </dgm:t>
    </dgm:pt>
    <dgm:pt modelId="{019683D8-9A1D-42ED-9CDB-7525D5C22A58}">
      <dgm:prSet/>
      <dgm:spPr/>
      <dgm:t>
        <a:bodyPr/>
        <a:lstStyle/>
        <a:p>
          <a:r>
            <a:rPr lang="ru-RU" dirty="0"/>
            <a:t>Частоту обращений. </a:t>
          </a:r>
          <a:endParaRPr lang="en-US" dirty="0"/>
        </a:p>
      </dgm:t>
    </dgm:pt>
    <dgm:pt modelId="{E15FF4AD-34F9-4A85-A9D4-0360931367B0}" type="parTrans" cxnId="{FCF46516-AF44-4A96-9762-7084B31038E4}">
      <dgm:prSet/>
      <dgm:spPr/>
      <dgm:t>
        <a:bodyPr/>
        <a:lstStyle/>
        <a:p>
          <a:endParaRPr lang="en-US"/>
        </a:p>
      </dgm:t>
    </dgm:pt>
    <dgm:pt modelId="{34FDFEA5-095F-4F34-A25F-7FEA31F26A50}" type="sibTrans" cxnId="{FCF46516-AF44-4A96-9762-7084B31038E4}">
      <dgm:prSet/>
      <dgm:spPr/>
      <dgm:t>
        <a:bodyPr/>
        <a:lstStyle/>
        <a:p>
          <a:endParaRPr lang="en-US"/>
        </a:p>
      </dgm:t>
    </dgm:pt>
    <dgm:pt modelId="{0E357435-7F49-4A7B-AE7C-4A907E78A740}">
      <dgm:prSet/>
      <dgm:spPr/>
      <dgm:t>
        <a:bodyPr/>
        <a:lstStyle/>
        <a:p>
          <a:r>
            <a:rPr lang="ru-RU" dirty="0"/>
            <a:t>Зафиксируйте все договоренности на работу, подписав «Соглашение о развитии»</a:t>
          </a:r>
          <a:endParaRPr lang="en-US" dirty="0"/>
        </a:p>
      </dgm:t>
    </dgm:pt>
    <dgm:pt modelId="{57499DB8-4ADD-4040-93C2-637DA756770D}" type="parTrans" cxnId="{08D9DFC6-5954-450E-98F3-2DB7AC259EA5}">
      <dgm:prSet/>
      <dgm:spPr/>
      <dgm:t>
        <a:bodyPr/>
        <a:lstStyle/>
        <a:p>
          <a:endParaRPr lang="en-US"/>
        </a:p>
      </dgm:t>
    </dgm:pt>
    <dgm:pt modelId="{A7A33B2D-A941-4140-A926-4419AC93D6C7}" type="sibTrans" cxnId="{08D9DFC6-5954-450E-98F3-2DB7AC259EA5}">
      <dgm:prSet/>
      <dgm:spPr/>
      <dgm:t>
        <a:bodyPr/>
        <a:lstStyle/>
        <a:p>
          <a:endParaRPr lang="en-US"/>
        </a:p>
      </dgm:t>
    </dgm:pt>
    <dgm:pt modelId="{2B619151-003F-4429-AC8A-E112F905FA0C}" type="pres">
      <dgm:prSet presAssocID="{436D3E1D-9D50-421B-BD88-16FC624D05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C59F0E-4779-4870-8D7F-0E8DBD65BEC3}" type="pres">
      <dgm:prSet presAssocID="{05677251-AC63-4E27-8029-FCCDFE7180D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1A494-5CB6-4306-B85E-289D736239D1}" type="pres">
      <dgm:prSet presAssocID="{7AC81D85-C21D-48D0-9326-8896A7B944F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2F2BCAB-B039-40B4-914B-25A94BEA6DE2}" type="pres">
      <dgm:prSet presAssocID="{7AC81D85-C21D-48D0-9326-8896A7B944FD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20690DEB-33E1-4161-8F71-D54A77FD99C5}" type="pres">
      <dgm:prSet presAssocID="{7D189244-4BD5-4E56-B1CE-23BCB42877D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92492-5306-47B9-839E-371FE1CA33B7}" type="pres">
      <dgm:prSet presAssocID="{8425FB5A-546C-4DAF-A8FE-5A65A697974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DEE2DC2-5A86-4AAD-B4D2-D7B049A6E2E5}" type="pres">
      <dgm:prSet presAssocID="{8425FB5A-546C-4DAF-A8FE-5A65A6979749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EEFE15E1-EBA1-4D26-B964-720AD4A64884}" type="pres">
      <dgm:prSet presAssocID="{1BD9BDE6-7029-4441-A878-EEF229C0CF6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2E045-6DB0-4DA9-9490-8344B28E2917}" type="pres">
      <dgm:prSet presAssocID="{9B898255-0B90-4991-9D7B-89E661B185F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FF6ADCC-B0FE-4C02-A1FC-EBB5F9541CE9}" type="pres">
      <dgm:prSet presAssocID="{9B898255-0B90-4991-9D7B-89E661B185F8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4243E0CA-CE9A-4FF9-BFD2-157B9F9B599C}" type="pres">
      <dgm:prSet presAssocID="{5304C8CE-5AD9-4DB2-A581-51716AF9ECC6}" presName="node" presStyleLbl="node1" presStyleIdx="3" presStyleCnt="6" custLinFactNeighborX="-1992" custLinFactNeighborY="-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92211-B980-4AFD-BD0B-A751779C4FBA}" type="pres">
      <dgm:prSet presAssocID="{96C3F841-A29C-4997-AEAE-9B496E7D188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03397B4-6FE7-4B7C-98FC-A1911FBBB669}" type="pres">
      <dgm:prSet presAssocID="{96C3F841-A29C-4997-AEAE-9B496E7D188F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F7797104-B280-4297-8817-7BE9CB79697B}" type="pres">
      <dgm:prSet presAssocID="{019683D8-9A1D-42ED-9CDB-7525D5C22A5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7DFF2-ACDA-4069-9E52-A30386CD02AD}" type="pres">
      <dgm:prSet presAssocID="{34FDFEA5-095F-4F34-A25F-7FEA31F26A50}" presName="sibTrans" presStyleLbl="sibTrans1D1" presStyleIdx="4" presStyleCnt="5"/>
      <dgm:spPr/>
      <dgm:t>
        <a:bodyPr/>
        <a:lstStyle/>
        <a:p>
          <a:endParaRPr lang="ru-RU"/>
        </a:p>
      </dgm:t>
    </dgm:pt>
    <dgm:pt modelId="{6297AB72-B549-4D3E-A5EF-5E19069DAF02}" type="pres">
      <dgm:prSet presAssocID="{34FDFEA5-095F-4F34-A25F-7FEA31F26A50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30C6FEED-AFCD-4A56-903F-A3E6926AF874}" type="pres">
      <dgm:prSet presAssocID="{0E357435-7F49-4A7B-AE7C-4A907E78A74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195140-0ED6-4FCD-AFF2-40385382ED2E}" type="presOf" srcId="{34FDFEA5-095F-4F34-A25F-7FEA31F26A50}" destId="{E3E7DFF2-ACDA-4069-9E52-A30386CD02AD}" srcOrd="0" destOrd="0" presId="urn:microsoft.com/office/officeart/2016/7/layout/RepeatingBendingProcessNew"/>
    <dgm:cxn modelId="{53CCD9D4-85DD-4429-A3FE-7D70F29E8B59}" type="presOf" srcId="{7AC81D85-C21D-48D0-9326-8896A7B944FD}" destId="{E2F2BCAB-B039-40B4-914B-25A94BEA6DE2}" srcOrd="1" destOrd="0" presId="urn:microsoft.com/office/officeart/2016/7/layout/RepeatingBendingProcessNew"/>
    <dgm:cxn modelId="{14FB868B-D36E-4412-BBB1-82C9AF4E1B93}" type="presOf" srcId="{7D189244-4BD5-4E56-B1CE-23BCB42877D5}" destId="{20690DEB-33E1-4161-8F71-D54A77FD99C5}" srcOrd="0" destOrd="0" presId="urn:microsoft.com/office/officeart/2016/7/layout/RepeatingBendingProcessNew"/>
    <dgm:cxn modelId="{7F8D307E-AB55-4D42-A80C-B3DB5279ECCA}" srcId="{436D3E1D-9D50-421B-BD88-16FC624D05C9}" destId="{7D189244-4BD5-4E56-B1CE-23BCB42877D5}" srcOrd="1" destOrd="0" parTransId="{891EE634-1DEF-4122-ABD7-F05FCD215B6E}" sibTransId="{8425FB5A-546C-4DAF-A8FE-5A65A6979749}"/>
    <dgm:cxn modelId="{13F9948C-7841-4225-9934-18A5131D20DA}" type="presOf" srcId="{9B898255-0B90-4991-9D7B-89E661B185F8}" destId="{5122E045-6DB0-4DA9-9490-8344B28E2917}" srcOrd="0" destOrd="0" presId="urn:microsoft.com/office/officeart/2016/7/layout/RepeatingBendingProcessNew"/>
    <dgm:cxn modelId="{79AA3AAF-D975-483F-A576-E6CB7A248385}" srcId="{436D3E1D-9D50-421B-BD88-16FC624D05C9}" destId="{05677251-AC63-4E27-8029-FCCDFE7180D2}" srcOrd="0" destOrd="0" parTransId="{CF38B428-460E-4E69-8329-1ED8018F7762}" sibTransId="{7AC81D85-C21D-48D0-9326-8896A7B944FD}"/>
    <dgm:cxn modelId="{E96DFC2A-A471-4CC5-B704-52BF21D6B2BF}" type="presOf" srcId="{436D3E1D-9D50-421B-BD88-16FC624D05C9}" destId="{2B619151-003F-4429-AC8A-E112F905FA0C}" srcOrd="0" destOrd="0" presId="urn:microsoft.com/office/officeart/2016/7/layout/RepeatingBendingProcessNew"/>
    <dgm:cxn modelId="{A4F9E7E8-9D8C-4A45-9354-8A7EF5B15810}" type="presOf" srcId="{5304C8CE-5AD9-4DB2-A581-51716AF9ECC6}" destId="{4243E0CA-CE9A-4FF9-BFD2-157B9F9B599C}" srcOrd="0" destOrd="0" presId="urn:microsoft.com/office/officeart/2016/7/layout/RepeatingBendingProcessNew"/>
    <dgm:cxn modelId="{0722C49F-1C7D-463D-A12D-503BB739475C}" type="presOf" srcId="{7AC81D85-C21D-48D0-9326-8896A7B944FD}" destId="{9FA1A494-5CB6-4306-B85E-289D736239D1}" srcOrd="0" destOrd="0" presId="urn:microsoft.com/office/officeart/2016/7/layout/RepeatingBendingProcessNew"/>
    <dgm:cxn modelId="{1176182B-5FFB-49EA-90D0-F519A8873397}" srcId="{436D3E1D-9D50-421B-BD88-16FC624D05C9}" destId="{5304C8CE-5AD9-4DB2-A581-51716AF9ECC6}" srcOrd="3" destOrd="0" parTransId="{5007EB60-0ACF-423C-8BBA-F48E72D3E12A}" sibTransId="{96C3F841-A29C-4997-AEAE-9B496E7D188F}"/>
    <dgm:cxn modelId="{7CEE68A9-0706-4222-94CF-93030DBD1559}" type="presOf" srcId="{8425FB5A-546C-4DAF-A8FE-5A65A6979749}" destId="{9DEE2DC2-5A86-4AAD-B4D2-D7B049A6E2E5}" srcOrd="1" destOrd="0" presId="urn:microsoft.com/office/officeart/2016/7/layout/RepeatingBendingProcessNew"/>
    <dgm:cxn modelId="{D5AA8E80-CC60-4E34-93A7-C9441D144308}" type="presOf" srcId="{05677251-AC63-4E27-8029-FCCDFE7180D2}" destId="{9BC59F0E-4779-4870-8D7F-0E8DBD65BEC3}" srcOrd="0" destOrd="0" presId="urn:microsoft.com/office/officeart/2016/7/layout/RepeatingBendingProcessNew"/>
    <dgm:cxn modelId="{08D9DFC6-5954-450E-98F3-2DB7AC259EA5}" srcId="{436D3E1D-9D50-421B-BD88-16FC624D05C9}" destId="{0E357435-7F49-4A7B-AE7C-4A907E78A740}" srcOrd="5" destOrd="0" parTransId="{57499DB8-4ADD-4040-93C2-637DA756770D}" sibTransId="{A7A33B2D-A941-4140-A926-4419AC93D6C7}"/>
    <dgm:cxn modelId="{FCF46516-AF44-4A96-9762-7084B31038E4}" srcId="{436D3E1D-9D50-421B-BD88-16FC624D05C9}" destId="{019683D8-9A1D-42ED-9CDB-7525D5C22A58}" srcOrd="4" destOrd="0" parTransId="{E15FF4AD-34F9-4A85-A9D4-0360931367B0}" sibTransId="{34FDFEA5-095F-4F34-A25F-7FEA31F26A50}"/>
    <dgm:cxn modelId="{576B38D0-41AA-4774-8342-0334D797EF7F}" type="presOf" srcId="{019683D8-9A1D-42ED-9CDB-7525D5C22A58}" destId="{F7797104-B280-4297-8817-7BE9CB79697B}" srcOrd="0" destOrd="0" presId="urn:microsoft.com/office/officeart/2016/7/layout/RepeatingBendingProcessNew"/>
    <dgm:cxn modelId="{EB36F2AF-5E8B-4A4C-B4CF-4607ED069762}" type="presOf" srcId="{1BD9BDE6-7029-4441-A878-EEF229C0CF67}" destId="{EEFE15E1-EBA1-4D26-B964-720AD4A64884}" srcOrd="0" destOrd="0" presId="urn:microsoft.com/office/officeart/2016/7/layout/RepeatingBendingProcessNew"/>
    <dgm:cxn modelId="{ED173933-20B4-4BDB-9C46-9CE31F483654}" type="presOf" srcId="{0E357435-7F49-4A7B-AE7C-4A907E78A740}" destId="{30C6FEED-AFCD-4A56-903F-A3E6926AF874}" srcOrd="0" destOrd="0" presId="urn:microsoft.com/office/officeart/2016/7/layout/RepeatingBendingProcessNew"/>
    <dgm:cxn modelId="{D3049537-1897-40A4-B9CF-083698EB58B9}" type="presOf" srcId="{96C3F841-A29C-4997-AEAE-9B496E7D188F}" destId="{61392211-B980-4AFD-BD0B-A751779C4FBA}" srcOrd="0" destOrd="0" presId="urn:microsoft.com/office/officeart/2016/7/layout/RepeatingBendingProcessNew"/>
    <dgm:cxn modelId="{F63AE5E2-1779-4967-B6C5-17ABAAE36C17}" type="presOf" srcId="{34FDFEA5-095F-4F34-A25F-7FEA31F26A50}" destId="{6297AB72-B549-4D3E-A5EF-5E19069DAF02}" srcOrd="1" destOrd="0" presId="urn:microsoft.com/office/officeart/2016/7/layout/RepeatingBendingProcessNew"/>
    <dgm:cxn modelId="{92ECDA7E-90DB-4223-A75F-B782A8EE8A1A}" type="presOf" srcId="{96C3F841-A29C-4997-AEAE-9B496E7D188F}" destId="{103397B4-6FE7-4B7C-98FC-A1911FBBB669}" srcOrd="1" destOrd="0" presId="urn:microsoft.com/office/officeart/2016/7/layout/RepeatingBendingProcessNew"/>
    <dgm:cxn modelId="{98C03818-E227-4ACD-A892-881741500981}" srcId="{436D3E1D-9D50-421B-BD88-16FC624D05C9}" destId="{1BD9BDE6-7029-4441-A878-EEF229C0CF67}" srcOrd="2" destOrd="0" parTransId="{1AFCD418-C3CE-453F-9421-4E4E82B340BA}" sibTransId="{9B898255-0B90-4991-9D7B-89E661B185F8}"/>
    <dgm:cxn modelId="{149431FE-A8FF-45D1-9C9B-62F79FFDA8E8}" type="presOf" srcId="{8425FB5A-546C-4DAF-A8FE-5A65A6979749}" destId="{57992492-5306-47B9-839E-371FE1CA33B7}" srcOrd="0" destOrd="0" presId="urn:microsoft.com/office/officeart/2016/7/layout/RepeatingBendingProcessNew"/>
    <dgm:cxn modelId="{35A08288-ADEB-4F84-BD5A-C6451BE68F7B}" type="presOf" srcId="{9B898255-0B90-4991-9D7B-89E661B185F8}" destId="{4FF6ADCC-B0FE-4C02-A1FC-EBB5F9541CE9}" srcOrd="1" destOrd="0" presId="urn:microsoft.com/office/officeart/2016/7/layout/RepeatingBendingProcessNew"/>
    <dgm:cxn modelId="{900440FB-CC16-431E-9623-AC9356B84284}" type="presParOf" srcId="{2B619151-003F-4429-AC8A-E112F905FA0C}" destId="{9BC59F0E-4779-4870-8D7F-0E8DBD65BEC3}" srcOrd="0" destOrd="0" presId="urn:microsoft.com/office/officeart/2016/7/layout/RepeatingBendingProcessNew"/>
    <dgm:cxn modelId="{A6D2806D-7546-46C2-B358-5ED201E991B8}" type="presParOf" srcId="{2B619151-003F-4429-AC8A-E112F905FA0C}" destId="{9FA1A494-5CB6-4306-B85E-289D736239D1}" srcOrd="1" destOrd="0" presId="urn:microsoft.com/office/officeart/2016/7/layout/RepeatingBendingProcessNew"/>
    <dgm:cxn modelId="{51DD0D22-F7F4-429A-89FC-55E6BA6886AA}" type="presParOf" srcId="{9FA1A494-5CB6-4306-B85E-289D736239D1}" destId="{E2F2BCAB-B039-40B4-914B-25A94BEA6DE2}" srcOrd="0" destOrd="0" presId="urn:microsoft.com/office/officeart/2016/7/layout/RepeatingBendingProcessNew"/>
    <dgm:cxn modelId="{17888FE2-810E-4329-8E17-D95B118F9113}" type="presParOf" srcId="{2B619151-003F-4429-AC8A-E112F905FA0C}" destId="{20690DEB-33E1-4161-8F71-D54A77FD99C5}" srcOrd="2" destOrd="0" presId="urn:microsoft.com/office/officeart/2016/7/layout/RepeatingBendingProcessNew"/>
    <dgm:cxn modelId="{4F3D9BB2-691C-48D5-AB73-42D4E66DD100}" type="presParOf" srcId="{2B619151-003F-4429-AC8A-E112F905FA0C}" destId="{57992492-5306-47B9-839E-371FE1CA33B7}" srcOrd="3" destOrd="0" presId="urn:microsoft.com/office/officeart/2016/7/layout/RepeatingBendingProcessNew"/>
    <dgm:cxn modelId="{10E7CC08-F3D3-4422-90DE-3F32CFF59CFF}" type="presParOf" srcId="{57992492-5306-47B9-839E-371FE1CA33B7}" destId="{9DEE2DC2-5A86-4AAD-B4D2-D7B049A6E2E5}" srcOrd="0" destOrd="0" presId="urn:microsoft.com/office/officeart/2016/7/layout/RepeatingBendingProcessNew"/>
    <dgm:cxn modelId="{4CF156D0-CC4B-474D-BB99-00367F9E5E14}" type="presParOf" srcId="{2B619151-003F-4429-AC8A-E112F905FA0C}" destId="{EEFE15E1-EBA1-4D26-B964-720AD4A64884}" srcOrd="4" destOrd="0" presId="urn:microsoft.com/office/officeart/2016/7/layout/RepeatingBendingProcessNew"/>
    <dgm:cxn modelId="{066785B5-FB85-4FB1-BC7C-0874FA3B5545}" type="presParOf" srcId="{2B619151-003F-4429-AC8A-E112F905FA0C}" destId="{5122E045-6DB0-4DA9-9490-8344B28E2917}" srcOrd="5" destOrd="0" presId="urn:microsoft.com/office/officeart/2016/7/layout/RepeatingBendingProcessNew"/>
    <dgm:cxn modelId="{C2FD08AE-5B96-43EC-B46F-23E3FE567CD2}" type="presParOf" srcId="{5122E045-6DB0-4DA9-9490-8344B28E2917}" destId="{4FF6ADCC-B0FE-4C02-A1FC-EBB5F9541CE9}" srcOrd="0" destOrd="0" presId="urn:microsoft.com/office/officeart/2016/7/layout/RepeatingBendingProcessNew"/>
    <dgm:cxn modelId="{F00FCDB6-53E2-497B-A0CF-6B2C6A2D9FA3}" type="presParOf" srcId="{2B619151-003F-4429-AC8A-E112F905FA0C}" destId="{4243E0CA-CE9A-4FF9-BFD2-157B9F9B599C}" srcOrd="6" destOrd="0" presId="urn:microsoft.com/office/officeart/2016/7/layout/RepeatingBendingProcessNew"/>
    <dgm:cxn modelId="{12A97098-9EAB-4BBE-9137-806432CF2E36}" type="presParOf" srcId="{2B619151-003F-4429-AC8A-E112F905FA0C}" destId="{61392211-B980-4AFD-BD0B-A751779C4FBA}" srcOrd="7" destOrd="0" presId="urn:microsoft.com/office/officeart/2016/7/layout/RepeatingBendingProcessNew"/>
    <dgm:cxn modelId="{8EE8353B-DD13-48A4-85A4-6AACF324F27F}" type="presParOf" srcId="{61392211-B980-4AFD-BD0B-A751779C4FBA}" destId="{103397B4-6FE7-4B7C-98FC-A1911FBBB669}" srcOrd="0" destOrd="0" presId="urn:microsoft.com/office/officeart/2016/7/layout/RepeatingBendingProcessNew"/>
    <dgm:cxn modelId="{BE51163C-0EC1-4567-A0D2-F68FE67B9A79}" type="presParOf" srcId="{2B619151-003F-4429-AC8A-E112F905FA0C}" destId="{F7797104-B280-4297-8817-7BE9CB79697B}" srcOrd="8" destOrd="0" presId="urn:microsoft.com/office/officeart/2016/7/layout/RepeatingBendingProcessNew"/>
    <dgm:cxn modelId="{02498CBF-5AC3-4090-860A-38389366C53D}" type="presParOf" srcId="{2B619151-003F-4429-AC8A-E112F905FA0C}" destId="{E3E7DFF2-ACDA-4069-9E52-A30386CD02AD}" srcOrd="9" destOrd="0" presId="urn:microsoft.com/office/officeart/2016/7/layout/RepeatingBendingProcessNew"/>
    <dgm:cxn modelId="{7F633FB6-A9F8-406B-9EF2-FE1C4B554524}" type="presParOf" srcId="{E3E7DFF2-ACDA-4069-9E52-A30386CD02AD}" destId="{6297AB72-B549-4D3E-A5EF-5E19069DAF02}" srcOrd="0" destOrd="0" presId="urn:microsoft.com/office/officeart/2016/7/layout/RepeatingBendingProcessNew"/>
    <dgm:cxn modelId="{71FE4349-FFD1-4942-91C1-5C08A8831AE0}" type="presParOf" srcId="{2B619151-003F-4429-AC8A-E112F905FA0C}" destId="{30C6FEED-AFCD-4A56-903F-A3E6926AF874}" srcOrd="10" destOrd="0" presId="urn:microsoft.com/office/officeart/2016/7/layout/RepeatingBendingProcessNew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243971-3BD9-4AA0-9AC7-DF56D67CBB40}">
      <dsp:nvSpPr>
        <dsp:cNvPr id="0" name=""/>
        <dsp:cNvSpPr/>
      </dsp:nvSpPr>
      <dsp:spPr>
        <a:xfrm>
          <a:off x="0" y="47990"/>
          <a:ext cx="12458033" cy="12331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• Участие в развивающих проектах, которые помогут повысить уровень компетенций, в том числе совместно с наставником</a:t>
          </a:r>
          <a:endParaRPr lang="en-US" sz="3100" kern="1200" dirty="0"/>
        </a:p>
      </dsp:txBody>
      <dsp:txXfrm>
        <a:off x="0" y="47990"/>
        <a:ext cx="12458033" cy="1233179"/>
      </dsp:txXfrm>
    </dsp:sp>
    <dsp:sp modelId="{FBC1C1F6-54EF-41B4-B77B-967E6A7461E0}">
      <dsp:nvSpPr>
        <dsp:cNvPr id="0" name=""/>
        <dsp:cNvSpPr/>
      </dsp:nvSpPr>
      <dsp:spPr>
        <a:xfrm>
          <a:off x="0" y="1370450"/>
          <a:ext cx="12458033" cy="1233179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• Общение с более опытными людьми, экспертами </a:t>
          </a:r>
          <a:endParaRPr lang="en-US" sz="3100" kern="1200" dirty="0"/>
        </a:p>
      </dsp:txBody>
      <dsp:txXfrm>
        <a:off x="0" y="1370450"/>
        <a:ext cx="12458033" cy="1233179"/>
      </dsp:txXfrm>
    </dsp:sp>
    <dsp:sp modelId="{DE2104DF-E209-4128-8200-8CE0CD828446}">
      <dsp:nvSpPr>
        <dsp:cNvPr id="0" name=""/>
        <dsp:cNvSpPr/>
      </dsp:nvSpPr>
      <dsp:spPr>
        <a:xfrm>
          <a:off x="0" y="2692910"/>
          <a:ext cx="12458033" cy="1233179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• Внедрение изменений в процесс работы </a:t>
          </a:r>
          <a:endParaRPr lang="en-US" sz="3100" kern="1200" dirty="0"/>
        </a:p>
      </dsp:txBody>
      <dsp:txXfrm>
        <a:off x="0" y="2692910"/>
        <a:ext cx="12458033" cy="1233179"/>
      </dsp:txXfrm>
    </dsp:sp>
    <dsp:sp modelId="{92483B7B-71B8-4DDC-974F-135CFBD7F37E}">
      <dsp:nvSpPr>
        <dsp:cNvPr id="0" name=""/>
        <dsp:cNvSpPr/>
      </dsp:nvSpPr>
      <dsp:spPr>
        <a:xfrm>
          <a:off x="0" y="4015370"/>
          <a:ext cx="12458033" cy="1233179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• Обсуждение с коллегами и наставником своих результатов </a:t>
          </a:r>
          <a:endParaRPr lang="en-US" sz="3100" kern="1200" dirty="0"/>
        </a:p>
      </dsp:txBody>
      <dsp:txXfrm>
        <a:off x="0" y="4015370"/>
        <a:ext cx="12458033" cy="1233179"/>
      </dsp:txXfrm>
    </dsp:sp>
    <dsp:sp modelId="{B31E7102-275F-4CE2-A904-9C6C6CBE50A0}">
      <dsp:nvSpPr>
        <dsp:cNvPr id="0" name=""/>
        <dsp:cNvSpPr/>
      </dsp:nvSpPr>
      <dsp:spPr>
        <a:xfrm>
          <a:off x="0" y="5337830"/>
          <a:ext cx="12458033" cy="1233179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• Анализ результатов и самостоятельный поиск методов стать эффективнее </a:t>
          </a:r>
          <a:endParaRPr lang="en-US" sz="3100" kern="1200" dirty="0"/>
        </a:p>
      </dsp:txBody>
      <dsp:txXfrm>
        <a:off x="0" y="5337830"/>
        <a:ext cx="12458033" cy="1233179"/>
      </dsp:txXfrm>
    </dsp:sp>
    <dsp:sp modelId="{55B24698-51E7-4F98-83C8-3836A00921D8}">
      <dsp:nvSpPr>
        <dsp:cNvPr id="0" name=""/>
        <dsp:cNvSpPr/>
      </dsp:nvSpPr>
      <dsp:spPr>
        <a:xfrm>
          <a:off x="0" y="6660289"/>
          <a:ext cx="12458033" cy="1233179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• Участие в учебных программах вне работы</a:t>
          </a:r>
          <a:endParaRPr lang="en-US" sz="3100" kern="1200" dirty="0"/>
        </a:p>
      </dsp:txBody>
      <dsp:txXfrm>
        <a:off x="0" y="6660289"/>
        <a:ext cx="12458033" cy="1233179"/>
      </dsp:txXfrm>
    </dsp:sp>
    <dsp:sp modelId="{41C15843-3213-42C4-A9B9-F961012A4651}">
      <dsp:nvSpPr>
        <dsp:cNvPr id="0" name=""/>
        <dsp:cNvSpPr/>
      </dsp:nvSpPr>
      <dsp:spPr>
        <a:xfrm>
          <a:off x="0" y="7982750"/>
          <a:ext cx="12458033" cy="123317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• Самоподготовка - прохождение дистанционных курсов, анализ аудио и/или </a:t>
          </a:r>
          <a:r>
            <a:rPr lang="ru-RU" sz="3100" kern="1200" dirty="0" err="1"/>
            <a:t>видеокейсов</a:t>
          </a:r>
          <a:r>
            <a:rPr lang="ru-RU" sz="3100" kern="1200" dirty="0"/>
            <a:t>, чтение профессиональной литературы</a:t>
          </a:r>
          <a:endParaRPr lang="en-US" sz="3100" kern="1200" dirty="0"/>
        </a:p>
      </dsp:txBody>
      <dsp:txXfrm>
        <a:off x="0" y="7982750"/>
        <a:ext cx="12458033" cy="12331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A1A494-5CB6-4306-B85E-289D736239D1}">
      <dsp:nvSpPr>
        <dsp:cNvPr id="0" name=""/>
        <dsp:cNvSpPr/>
      </dsp:nvSpPr>
      <dsp:spPr>
        <a:xfrm>
          <a:off x="5685913" y="1265222"/>
          <a:ext cx="974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433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47959" y="1305917"/>
        <a:ext cx="50246" cy="10049"/>
      </dsp:txXfrm>
    </dsp:sp>
    <dsp:sp modelId="{9BC59F0E-4779-4870-8D7F-0E8DBD65BEC3}">
      <dsp:nvSpPr>
        <dsp:cNvPr id="0" name=""/>
        <dsp:cNvSpPr/>
      </dsp:nvSpPr>
      <dsp:spPr>
        <a:xfrm>
          <a:off x="1318417" y="153"/>
          <a:ext cx="4369296" cy="26215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99" tIns="224735" rIns="214099" bIns="22473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Попросите в течение двух дней предоставить резюме встречи и скорректированный ИПР.</a:t>
          </a:r>
          <a:endParaRPr lang="en-US" sz="3000" kern="1200" dirty="0"/>
        </a:p>
      </dsp:txBody>
      <dsp:txXfrm>
        <a:off x="1318417" y="153"/>
        <a:ext cx="4369296" cy="2621577"/>
      </dsp:txXfrm>
    </dsp:sp>
    <dsp:sp modelId="{57992492-5306-47B9-839E-371FE1CA33B7}">
      <dsp:nvSpPr>
        <dsp:cNvPr id="0" name=""/>
        <dsp:cNvSpPr/>
      </dsp:nvSpPr>
      <dsp:spPr>
        <a:xfrm>
          <a:off x="11060148" y="1265222"/>
          <a:ext cx="974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4338" y="45720"/>
              </a:lnTo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522193" y="1305917"/>
        <a:ext cx="50246" cy="10049"/>
      </dsp:txXfrm>
    </dsp:sp>
    <dsp:sp modelId="{20690DEB-33E1-4161-8F71-D54A77FD99C5}">
      <dsp:nvSpPr>
        <dsp:cNvPr id="0" name=""/>
        <dsp:cNvSpPr/>
      </dsp:nvSpPr>
      <dsp:spPr>
        <a:xfrm>
          <a:off x="6692651" y="153"/>
          <a:ext cx="4369296" cy="2621577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99" tIns="224735" rIns="214099" bIns="22473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Согласуйте формат взаимодействия: </a:t>
          </a:r>
          <a:endParaRPr lang="en-US" sz="3000" kern="1200" dirty="0"/>
        </a:p>
      </dsp:txBody>
      <dsp:txXfrm>
        <a:off x="6692651" y="153"/>
        <a:ext cx="4369296" cy="2621577"/>
      </dsp:txXfrm>
    </dsp:sp>
    <dsp:sp modelId="{5122E045-6DB0-4DA9-9490-8344B28E2917}">
      <dsp:nvSpPr>
        <dsp:cNvPr id="0" name=""/>
        <dsp:cNvSpPr/>
      </dsp:nvSpPr>
      <dsp:spPr>
        <a:xfrm>
          <a:off x="3416029" y="2619930"/>
          <a:ext cx="10835504" cy="887301"/>
        </a:xfrm>
        <a:custGeom>
          <a:avLst/>
          <a:gdLst/>
          <a:ahLst/>
          <a:cxnLst/>
          <a:rect l="0" t="0" r="0" b="0"/>
          <a:pathLst>
            <a:path>
              <a:moveTo>
                <a:pt x="10835504" y="0"/>
              </a:moveTo>
              <a:lnTo>
                <a:pt x="10835504" y="460750"/>
              </a:lnTo>
              <a:lnTo>
                <a:pt x="0" y="460750"/>
              </a:lnTo>
              <a:lnTo>
                <a:pt x="0" y="887301"/>
              </a:lnTo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561923" y="3058557"/>
        <a:ext cx="543715" cy="10049"/>
      </dsp:txXfrm>
    </dsp:sp>
    <dsp:sp modelId="{EEFE15E1-EBA1-4D26-B964-720AD4A64884}">
      <dsp:nvSpPr>
        <dsp:cNvPr id="0" name=""/>
        <dsp:cNvSpPr/>
      </dsp:nvSpPr>
      <dsp:spPr>
        <a:xfrm>
          <a:off x="12066886" y="153"/>
          <a:ext cx="4369296" cy="2621577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99" tIns="224735" rIns="214099" bIns="22473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Дату следующей встречи </a:t>
          </a:r>
          <a:endParaRPr lang="en-US" sz="3000" kern="1200" dirty="0"/>
        </a:p>
      </dsp:txBody>
      <dsp:txXfrm>
        <a:off x="12066886" y="153"/>
        <a:ext cx="4369296" cy="2621577"/>
      </dsp:txXfrm>
    </dsp:sp>
    <dsp:sp modelId="{61392211-B980-4AFD-BD0B-A751779C4FBA}">
      <dsp:nvSpPr>
        <dsp:cNvPr id="0" name=""/>
        <dsp:cNvSpPr/>
      </dsp:nvSpPr>
      <dsp:spPr>
        <a:xfrm>
          <a:off x="5598877" y="4804701"/>
          <a:ext cx="10613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787" y="45720"/>
              </a:lnTo>
              <a:lnTo>
                <a:pt x="547787" y="132756"/>
              </a:lnTo>
              <a:lnTo>
                <a:pt x="1061374" y="132756"/>
              </a:lnTo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02178" y="4845396"/>
        <a:ext cx="54771" cy="10049"/>
      </dsp:txXfrm>
    </dsp:sp>
    <dsp:sp modelId="{4243E0CA-CE9A-4FF9-BFD2-157B9F9B599C}">
      <dsp:nvSpPr>
        <dsp:cNvPr id="0" name=""/>
        <dsp:cNvSpPr/>
      </dsp:nvSpPr>
      <dsp:spPr>
        <a:xfrm>
          <a:off x="1231381" y="3539632"/>
          <a:ext cx="4369296" cy="2621577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99" tIns="224735" rIns="214099" bIns="22473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Способы связи </a:t>
          </a:r>
          <a:endParaRPr lang="en-US" sz="3000" kern="1200" dirty="0"/>
        </a:p>
      </dsp:txBody>
      <dsp:txXfrm>
        <a:off x="1231381" y="3539632"/>
        <a:ext cx="4369296" cy="2621577"/>
      </dsp:txXfrm>
    </dsp:sp>
    <dsp:sp modelId="{E3E7DFF2-ACDA-4069-9E52-A30386CD02AD}">
      <dsp:nvSpPr>
        <dsp:cNvPr id="0" name=""/>
        <dsp:cNvSpPr/>
      </dsp:nvSpPr>
      <dsp:spPr>
        <a:xfrm>
          <a:off x="11060148" y="4891737"/>
          <a:ext cx="9743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4338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522193" y="4932433"/>
        <a:ext cx="50246" cy="10049"/>
      </dsp:txXfrm>
    </dsp:sp>
    <dsp:sp modelId="{F7797104-B280-4297-8817-7BE9CB79697B}">
      <dsp:nvSpPr>
        <dsp:cNvPr id="0" name=""/>
        <dsp:cNvSpPr/>
      </dsp:nvSpPr>
      <dsp:spPr>
        <a:xfrm>
          <a:off x="6692651" y="3626669"/>
          <a:ext cx="4369296" cy="2621577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99" tIns="224735" rIns="214099" bIns="22473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Частоту обращений. </a:t>
          </a:r>
          <a:endParaRPr lang="en-US" sz="3000" kern="1200" dirty="0"/>
        </a:p>
      </dsp:txBody>
      <dsp:txXfrm>
        <a:off x="6692651" y="3626669"/>
        <a:ext cx="4369296" cy="2621577"/>
      </dsp:txXfrm>
    </dsp:sp>
    <dsp:sp modelId="{30C6FEED-AFCD-4A56-903F-A3E6926AF874}">
      <dsp:nvSpPr>
        <dsp:cNvPr id="0" name=""/>
        <dsp:cNvSpPr/>
      </dsp:nvSpPr>
      <dsp:spPr>
        <a:xfrm>
          <a:off x="12066886" y="3626669"/>
          <a:ext cx="4369296" cy="262157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99" tIns="224735" rIns="214099" bIns="22473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Зафиксируйте все договоренности на работу, подписав «Соглашение о развитии»</a:t>
          </a:r>
          <a:endParaRPr lang="en-US" sz="3000" kern="1200" dirty="0"/>
        </a:p>
      </dsp:txBody>
      <dsp:txXfrm>
        <a:off x="12066886" y="3626669"/>
        <a:ext cx="4369296" cy="2621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81282" y="0"/>
              <a:ext cx="1722816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250" y="473075"/>
            <a:ext cx="4690946" cy="2492062"/>
          </a:xfrm>
          <a:prstGeom prst="rect">
            <a:avLst/>
          </a:prstGeom>
        </p:spPr>
      </p:pic>
      <p:pic>
        <p:nvPicPr>
          <p:cNvPr id="8" name="Picture 22" descr="Человек, держащий себя">
            <a:extLst>
              <a:ext uri="{FF2B5EF4-FFF2-40B4-BE49-F238E27FC236}">
                <a16:creationId xmlns="" xmlns:a16="http://schemas.microsoft.com/office/drawing/2014/main" id="{F5DFBEA9-DF28-5A7D-9141-8F5B4463A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399" r="2074" b="-1"/>
          <a:stretch/>
        </p:blipFill>
        <p:spPr>
          <a:xfrm>
            <a:off x="0" y="3018563"/>
            <a:ext cx="9518650" cy="67509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52050" y="3140075"/>
            <a:ext cx="1005205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6600" dirty="0" smtClean="0"/>
              <a:t>ЦЕЛЕНАПРАВЛЕННОСТЬ</a:t>
            </a:r>
          </a:p>
          <a:p>
            <a:pPr>
              <a:buFont typeface="Wingdings" pitchFamily="2" charset="2"/>
              <a:buChar char="§"/>
            </a:pPr>
            <a:r>
              <a:rPr lang="ru-RU" sz="6600" dirty="0" smtClean="0"/>
              <a:t> ДОВЕРИЕ И УВАЖЕНИЕ</a:t>
            </a:r>
          </a:p>
          <a:p>
            <a:pPr>
              <a:buFont typeface="Wingdings" pitchFamily="2" charset="2"/>
              <a:buChar char="§"/>
            </a:pPr>
            <a:r>
              <a:rPr lang="ru-RU" sz="6600" dirty="0" smtClean="0"/>
              <a:t> ОТКРЫТОСТЬ НОВОМУ </a:t>
            </a:r>
          </a:p>
          <a:p>
            <a:pPr>
              <a:buFont typeface="Wingdings" pitchFamily="2" charset="2"/>
              <a:buChar char="§"/>
            </a:pPr>
            <a:r>
              <a:rPr lang="ru-RU" sz="6600" dirty="0" smtClean="0"/>
              <a:t> ДОСТУПНОСТЬ </a:t>
            </a:r>
          </a:p>
          <a:p>
            <a:pPr>
              <a:buFont typeface="Wingdings" pitchFamily="2" charset="2"/>
              <a:buChar char="§"/>
            </a:pPr>
            <a:r>
              <a:rPr lang="ru-RU" sz="6600" dirty="0" smtClean="0"/>
              <a:t> КОНФИДЕНЦИАЛЬНОСТЬ</a:t>
            </a:r>
            <a:endParaRPr lang="ru-RU" sz="6600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5632450" y="930275"/>
            <a:ext cx="13335000" cy="174278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pc="-5" dirty="0" smtClean="0">
                <a:solidFill>
                  <a:schemeClr val="tx1"/>
                </a:solidFill>
              </a:rPr>
              <a:t>Ключевые принципы наставничества</a:t>
            </a:r>
            <a:endParaRPr sz="4800" dirty="0">
              <a:solidFill>
                <a:schemeClr val="tx1"/>
              </a:solidFill>
              <a:latin typeface="NeueMachina-Medium"/>
              <a:cs typeface="NeueMachina-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250" y="473075"/>
            <a:ext cx="4690946" cy="2492062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5632450" y="930275"/>
            <a:ext cx="13335000" cy="308161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</a:rPr>
              <a:t>ПЕРВАЯ ВСТРЕЧА: согласование целей и формата</a:t>
            </a:r>
            <a:endParaRPr sz="4800" dirty="0">
              <a:solidFill>
                <a:schemeClr val="accent2">
                  <a:lumMod val="75000"/>
                </a:schemeClr>
              </a:solidFill>
              <a:latin typeface="NeueMachina-Medium"/>
              <a:cs typeface="NeueMachina-Medium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2850" y="4054475"/>
            <a:ext cx="807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ПРИМЕР ВОЗМОЖНОЙ ПОВЕСТКИ ПЕРВОЙ ВСТРЕЧИ </a:t>
            </a:r>
          </a:p>
          <a:p>
            <a:r>
              <a:rPr lang="ru-RU" sz="4400" b="1" dirty="0" smtClean="0"/>
              <a:t>1. Неформальное знакомство </a:t>
            </a:r>
          </a:p>
          <a:p>
            <a:r>
              <a:rPr lang="ru-RU" sz="4400" b="1" dirty="0" smtClean="0"/>
              <a:t>2. Синхронизация ожиданий </a:t>
            </a:r>
          </a:p>
          <a:p>
            <a:r>
              <a:rPr lang="ru-RU" sz="4400" b="1" dirty="0" smtClean="0"/>
              <a:t>3. Цели развития</a:t>
            </a:r>
            <a:endParaRPr lang="ru-RU" sz="44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C315AD6-48DD-8B2B-12D2-31282132B6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6373" t="39389" r="31438" b="28688"/>
          <a:stretch/>
        </p:blipFill>
        <p:spPr>
          <a:xfrm>
            <a:off x="9366250" y="4892675"/>
            <a:ext cx="10288804" cy="52431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250" y="473075"/>
            <a:ext cx="4690946" cy="249206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74651" y="3825875"/>
            <a:ext cx="670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Основные виды развивающих</a:t>
            </a:r>
          </a:p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 действий для наставляемого</a:t>
            </a:r>
            <a:endParaRPr lang="ru-R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Объект 2">
            <a:extLst>
              <a:ext uri="{FF2B5EF4-FFF2-40B4-BE49-F238E27FC236}">
                <a16:creationId xmlns="" xmlns:a16="http://schemas.microsoft.com/office/drawing/2014/main" id="{410E6EB4-7D11-7D1E-FC02-85945804E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0408715"/>
              </p:ext>
            </p:extLst>
          </p:nvPr>
        </p:nvGraphicFramePr>
        <p:xfrm>
          <a:off x="7308850" y="625475"/>
          <a:ext cx="12458033" cy="926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250" y="473075"/>
            <a:ext cx="4690946" cy="2492062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5632450" y="930275"/>
            <a:ext cx="13335000" cy="174278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pc="-5" dirty="0" smtClean="0">
                <a:solidFill>
                  <a:schemeClr val="accent2">
                    <a:lumMod val="75000"/>
                  </a:schemeClr>
                </a:solidFill>
              </a:rPr>
              <a:t>ДОГОВОРЕННОСТИ</a:t>
            </a:r>
            <a:endParaRPr sz="4800" dirty="0">
              <a:solidFill>
                <a:schemeClr val="accent2">
                  <a:lumMod val="75000"/>
                </a:schemeClr>
              </a:solidFill>
              <a:latin typeface="NeueMachina-Medium"/>
              <a:cs typeface="NeueMachina-Medium"/>
            </a:endParaRPr>
          </a:p>
        </p:txBody>
      </p:sp>
      <p:graphicFrame>
        <p:nvGraphicFramePr>
          <p:cNvPr id="11" name="Объект 2">
            <a:extLst>
              <a:ext uri="{FF2B5EF4-FFF2-40B4-BE49-F238E27FC236}">
                <a16:creationId xmlns="" xmlns:a16="http://schemas.microsoft.com/office/drawing/2014/main" id="{439F18F9-046A-D9AD-B324-C8436F7A43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58449270"/>
              </p:ext>
            </p:extLst>
          </p:nvPr>
        </p:nvGraphicFramePr>
        <p:xfrm>
          <a:off x="1212850" y="3444875"/>
          <a:ext cx="17754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408" y="679641"/>
              <a:ext cx="4074642" cy="215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13650" y="2987675"/>
            <a:ext cx="9525001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>
                <a:solidFill>
                  <a:srgbClr val="FFFFFF"/>
                </a:solidFill>
              </a:rPr>
              <a:t>СПАСИБО ЗА ВНИМАНИЕ!</a:t>
            </a:r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92920"/>
              <a:ext cx="19953229" cy="54156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6677" y="1238003"/>
              <a:ext cx="8659422" cy="865942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41850" y="4206875"/>
            <a:ext cx="11277600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>
                <a:solidFill>
                  <a:srgbClr val="FFFFFF"/>
                </a:solidFill>
              </a:rPr>
              <a:t>«школа педагога и наставника»</a:t>
            </a:r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56050" y="4511675"/>
            <a:ext cx="14859000" cy="51821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just"/>
            <a:r>
              <a:rPr lang="ru-RU" sz="4800" dirty="0" smtClean="0"/>
              <a:t>                    </a:t>
            </a:r>
            <a:r>
              <a:rPr lang="ru-RU" sz="4800" b="1" dirty="0" smtClean="0"/>
              <a:t>Поздравляем! Вы стали участником муниципального проекта по наставничеству. Этот проект – уникальный шанс для высокопотенциальных молодых людей получить возможность качественного и быстрого профессионального и личностного роста под руководством опытных наставников – лучших управленцев и педагогов города!</a:t>
            </a:r>
            <a:endParaRPr lang="ru-RU" sz="4800" b="1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4074642" cy="2159000"/>
          </a:xfrm>
          <a:prstGeom prst="rect">
            <a:avLst/>
          </a:prstGeom>
        </p:spPr>
      </p:pic>
      <p:sp>
        <p:nvSpPr>
          <p:cNvPr id="5" name="object 7"/>
          <p:cNvSpPr txBox="1">
            <a:spLocks/>
          </p:cNvSpPr>
          <p:nvPr/>
        </p:nvSpPr>
        <p:spPr>
          <a:xfrm>
            <a:off x="6394450" y="2606675"/>
            <a:ext cx="1257300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«Школа наставничества»</a:t>
            </a:r>
            <a:endParaRPr kumimoji="0" lang="ru-RU" sz="88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04250" y="1158875"/>
            <a:ext cx="9610698" cy="174278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lang="ru-RU" spc="-5" dirty="0" smtClean="0">
                <a:solidFill>
                  <a:srgbClr val="FFFFFF"/>
                </a:solidFill>
              </a:rPr>
              <a:t>Что такое наставничество?</a:t>
            </a:r>
            <a:endParaRPr sz="4800" dirty="0">
              <a:latin typeface="NeueMachina-Medium"/>
              <a:cs typeface="NeueMachina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3650" y="4206875"/>
            <a:ext cx="15240000" cy="61055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EFFFF"/>
                </a:solidFill>
              </a:rPr>
              <a:t> </a:t>
            </a:r>
            <a:r>
              <a:rPr lang="ru-RU" sz="6600" dirty="0" smtClean="0">
                <a:solidFill>
                  <a:srgbClr val="FEFFFF"/>
                </a:solidFill>
              </a:rPr>
              <a:t>Наставничество – это метод развития и поддержки высокопотенциальных педагогических работников путем их взаимодействия с более опытными, обладающими экспертизой и ресурсами наставниками. </a:t>
            </a:r>
            <a:endParaRPr lang="ru-RU" sz="6600" dirty="0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4D2180DF-F727-7C06-E3DE-5FF10C0B99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5603" t="51859" r="31344" b="11766"/>
          <a:stretch/>
        </p:blipFill>
        <p:spPr>
          <a:xfrm>
            <a:off x="4176571" y="930275"/>
            <a:ext cx="15730055" cy="8763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3250" y="473075"/>
            <a:ext cx="4690946" cy="24920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2450" y="930275"/>
            <a:ext cx="13335000" cy="174278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pc="-5" dirty="0" smtClean="0">
                <a:solidFill>
                  <a:srgbClr val="FFFFFF"/>
                </a:solidFill>
              </a:rPr>
              <a:t>ОСНОВНЫЕ СВЕДЕНИЯ О ПРОГРАММЕ</a:t>
            </a:r>
            <a:endParaRPr sz="4800" dirty="0">
              <a:latin typeface="NeueMachina-Medium"/>
              <a:cs typeface="NeueMachina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3650" y="4206875"/>
            <a:ext cx="152400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EFFFF"/>
                </a:solidFill>
              </a:rPr>
              <a:t> </a:t>
            </a:r>
            <a:endParaRPr lang="ru-RU" sz="6600" dirty="0">
              <a:solidFill>
                <a:srgbClr val="FE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3444875"/>
            <a:ext cx="1934845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4800" b="1" dirty="0" smtClean="0">
                <a:solidFill>
                  <a:schemeClr val="bg1"/>
                </a:solidFill>
              </a:rPr>
              <a:t> Продолжительность программы – 6 месяцев. Тем не менее, вы можете продолжить сотрудничество со своим подопечным после завершения программы самостоятельно, без помощи организаторов. </a:t>
            </a:r>
          </a:p>
          <a:p>
            <a:pPr>
              <a:buFont typeface="Wingdings" pitchFamily="2" charset="2"/>
              <a:buChar char="§"/>
            </a:pPr>
            <a:r>
              <a:rPr lang="ru-RU" sz="4800" b="1" dirty="0" smtClean="0">
                <a:solidFill>
                  <a:schemeClr val="bg1"/>
                </a:solidFill>
              </a:rPr>
              <a:t> Наставник и наставляемый должны устраивать очную  встречу минимум два раза в месяц.</a:t>
            </a:r>
          </a:p>
          <a:p>
            <a:pPr>
              <a:buFont typeface="Wingdings" pitchFamily="2" charset="2"/>
              <a:buChar char="§"/>
            </a:pPr>
            <a:r>
              <a:rPr lang="ru-RU" sz="4800" b="1" dirty="0" smtClean="0">
                <a:solidFill>
                  <a:schemeClr val="bg1"/>
                </a:solidFill>
              </a:rPr>
              <a:t> Наставники и подопечные должны участвовать в мероприятиях программы, которые будут проводиться на протяжении года.</a:t>
            </a:r>
          </a:p>
          <a:p>
            <a:pPr>
              <a:buFont typeface="Wingdings" pitchFamily="2" charset="2"/>
              <a:buChar char="§"/>
            </a:pPr>
            <a:r>
              <a:rPr lang="ru-RU" sz="4800" b="1" dirty="0" smtClean="0">
                <a:solidFill>
                  <a:schemeClr val="bg1"/>
                </a:solidFill>
              </a:rPr>
              <a:t> Наставники должны освоить необходимый набор инструментов для реализации программы и принимать участие в Сессиях для наставников один раз в месяц.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2450" y="930275"/>
            <a:ext cx="13335000" cy="174278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pc="-5" dirty="0" smtClean="0">
                <a:solidFill>
                  <a:srgbClr val="FFFFFF"/>
                </a:solidFill>
              </a:rPr>
              <a:t>РОЛИ В ПРОЦЕССЕ НАСТАВНИЧЕСТВА</a:t>
            </a:r>
            <a:endParaRPr sz="4800" dirty="0">
              <a:latin typeface="NeueMachina-Medium"/>
              <a:cs typeface="NeueMachina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3650" y="4206875"/>
            <a:ext cx="152400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EFFFF"/>
                </a:solidFill>
              </a:rPr>
              <a:t> </a:t>
            </a:r>
            <a:endParaRPr lang="ru-RU" sz="6600" dirty="0">
              <a:solidFill>
                <a:srgbClr val="FE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3444875"/>
            <a:ext cx="19348450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800" b="1" dirty="0" smtClean="0">
                <a:solidFill>
                  <a:schemeClr val="bg1"/>
                </a:solidFill>
              </a:rPr>
              <a:t>           </a:t>
            </a:r>
            <a:r>
              <a:rPr lang="ru-RU" sz="3800" b="1" u="sng" dirty="0" smtClean="0">
                <a:solidFill>
                  <a:schemeClr val="bg1"/>
                </a:solidFill>
              </a:rPr>
              <a:t>РОЛЬ НАСТАВНИКА </a:t>
            </a:r>
            <a:r>
              <a:rPr lang="ru-RU" sz="3800" b="1" dirty="0" smtClean="0">
                <a:solidFill>
                  <a:schemeClr val="bg1"/>
                </a:solidFill>
              </a:rPr>
              <a:t>Заключается в том, чтобы мыслить критически, ставить цели и анализировать. Он узнаёт, в каком направлении двигаться, задавая наставляемому наводящие вопросы и внимательно слушая его ответы, не осуждая и не критикуя его при этом. Наставник всегда старается понять, что происходит в жизни наставляемого и каковы причины происходящего. Наставник знает границы допустимого и психологические блоки своего наставляемого. Наставник не предлагает готовые решения, но старается подтолкнуть наставляемого к решению. Наставник представляет наставляемого полезным знакомым и помогает ему обзавестись связями. Наставник должен быть источником вдохновения, поощрения, мудрости и искреннего интереса. Наставник предоставляет критическую, но конструктивную обратную связь о личных навыках и поведении наставляемого. Наставник готов познавать себя в процессе наставничества, он легко адаптируется к нуждам и интересам наставляемого. Наставник — стимул для развития и процветания наставнических взаимоотношений.</a:t>
            </a:r>
            <a:endParaRPr lang="ru-RU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2450" y="930275"/>
            <a:ext cx="13335000" cy="174278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90"/>
              </a:spcBef>
            </a:pPr>
            <a:r>
              <a:rPr lang="ru-RU" spc="-5" dirty="0" smtClean="0">
                <a:solidFill>
                  <a:srgbClr val="FFFFFF"/>
                </a:solidFill>
              </a:rPr>
              <a:t>РОЛИ В ПРОЦЕССЕ НАСТАВНИЧЕСТВА</a:t>
            </a:r>
            <a:endParaRPr sz="4800" dirty="0">
              <a:latin typeface="NeueMachina-Medium"/>
              <a:cs typeface="NeueMachina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3650" y="4206875"/>
            <a:ext cx="152400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EFFFF"/>
                </a:solidFill>
              </a:rPr>
              <a:t> </a:t>
            </a:r>
            <a:endParaRPr lang="ru-RU" sz="6600" dirty="0">
              <a:solidFill>
                <a:srgbClr val="FE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4650" y="3444875"/>
            <a:ext cx="19729450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800" b="1" dirty="0" smtClean="0">
                <a:solidFill>
                  <a:schemeClr val="bg1"/>
                </a:solidFill>
              </a:rPr>
              <a:t>           </a:t>
            </a:r>
            <a:r>
              <a:rPr lang="ru-RU" sz="4000" b="1" u="sng" dirty="0" smtClean="0">
                <a:solidFill>
                  <a:schemeClr val="bg1"/>
                </a:solidFill>
              </a:rPr>
              <a:t>РОЛЬ НАСТВЛЯЕМОГО </a:t>
            </a:r>
            <a:r>
              <a:rPr lang="ru-RU" sz="4000" b="1" dirty="0" smtClean="0">
                <a:solidFill>
                  <a:schemeClr val="bg1"/>
                </a:solidFill>
              </a:rPr>
              <a:t>Заключается в том, чтобы анализировать свое место в жизни, свои потребности, планы и мечты, а также способы достижения поставленных целей. Наставляемый внимательно слушает заданные вопросы и дает взвешенный и обдуманный ответ, при необходимости задает уточняющие вопросы. В наставнических взаимоотношениях именно наставляемый устанавливает сроки и график работы. Наставляемый должен быть готов к тому, что наставник не просто даст ему готовые ответы, но вместо этого создаст такие условия, чтобы подопечный сам нашел эти ответы. Роль наставляемого не пассивна, наоборот, она подразумевает активный поиск себя и обучение. Наставляемый берет ответственность за свое развитие на себя, не перекладывает ее на наставника. От наставляемого должны исходить любопытство, мотивация, открытость, самоанализ, доверие и благодарность. Наставляемый — стимул для развития и процветания наставнических взаимоотношений.</a:t>
            </a:r>
          </a:p>
          <a:p>
            <a:pPr algn="just"/>
            <a:endParaRPr lang="ru-RU" sz="3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250" y="473075"/>
            <a:ext cx="4690946" cy="2492062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370464FA-5809-DD0F-FBE1-CFB55C1148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5389" t="30166" r="31350" b="5426"/>
          <a:stretch/>
        </p:blipFill>
        <p:spPr>
          <a:xfrm>
            <a:off x="6394450" y="443699"/>
            <a:ext cx="11224315" cy="939994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621</Words>
  <Application>Microsoft Office PowerPoint</Application>
  <PresentationFormat>Произвольный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Druk Cyr</vt:lpstr>
      <vt:lpstr>Calibri</vt:lpstr>
      <vt:lpstr>NeueMachina-Medium</vt:lpstr>
      <vt:lpstr>Wingdings</vt:lpstr>
      <vt:lpstr>Office Theme</vt:lpstr>
      <vt:lpstr>Слайд 1</vt:lpstr>
      <vt:lpstr>«школа педагога и наставника»</vt:lpstr>
      <vt:lpstr>Слайд 3</vt:lpstr>
      <vt:lpstr>Что такое наставничество?</vt:lpstr>
      <vt:lpstr>Слайд 5</vt:lpstr>
      <vt:lpstr>ОСНОВНЫЕ СВЕДЕНИЯ О ПРОГРАММЕ</vt:lpstr>
      <vt:lpstr>РОЛИ В ПРОЦЕССЕ НАСТАВНИЧЕСТВА</vt:lpstr>
      <vt:lpstr>РОЛИ В ПРОЦЕССЕ НАСТАВНИЧЕСТВА</vt:lpstr>
      <vt:lpstr>Слайд 9</vt:lpstr>
      <vt:lpstr>Ключевые принципы наставничества</vt:lpstr>
      <vt:lpstr>ПЕРВАЯ ВСТРЕЧА: согласование целей и формата</vt:lpstr>
      <vt:lpstr>Слайд 12</vt:lpstr>
      <vt:lpstr>ДОГОВОРЕННОСТИ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Пользователь</dc:creator>
  <cp:lastModifiedBy>User</cp:lastModifiedBy>
  <cp:revision>34</cp:revision>
  <dcterms:created xsi:type="dcterms:W3CDTF">2023-01-13T17:17:54Z</dcterms:created>
  <dcterms:modified xsi:type="dcterms:W3CDTF">2023-03-06T03:05:09Z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